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6" r:id="rId2"/>
    <p:sldMasterId id="2147483678" r:id="rId3"/>
  </p:sldMasterIdLst>
  <p:notesMasterIdLst>
    <p:notesMasterId r:id="rId22"/>
  </p:notesMasterIdLst>
  <p:sldIdLst>
    <p:sldId id="283" r:id="rId4"/>
    <p:sldId id="303" r:id="rId5"/>
    <p:sldId id="305" r:id="rId6"/>
    <p:sldId id="285" r:id="rId7"/>
    <p:sldId id="306" r:id="rId8"/>
    <p:sldId id="294" r:id="rId9"/>
    <p:sldId id="289" r:id="rId10"/>
    <p:sldId id="307" r:id="rId11"/>
    <p:sldId id="314" r:id="rId12"/>
    <p:sldId id="300" r:id="rId13"/>
    <p:sldId id="308" r:id="rId14"/>
    <p:sldId id="304" r:id="rId15"/>
    <p:sldId id="309" r:id="rId16"/>
    <p:sldId id="310" r:id="rId17"/>
    <p:sldId id="313" r:id="rId18"/>
    <p:sldId id="312" r:id="rId19"/>
    <p:sldId id="256" r:id="rId20"/>
    <p:sldId id="302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E1F2A7B-0A57-408E-BD6D-4C66F450D757}" v="41" dt="2022-03-19T21:18:52.42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7" autoAdjust="0"/>
    <p:restoredTop sz="92728" autoAdjust="0"/>
  </p:normalViewPr>
  <p:slideViewPr>
    <p:cSldViewPr snapToGrid="0">
      <p:cViewPr varScale="1">
        <p:scale>
          <a:sx n="72" d="100"/>
          <a:sy n="72" d="100"/>
        </p:scale>
        <p:origin x="1046" y="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notesMaster" Target="notesMasters/notes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ven Wallace" userId="f455ab06884d4394" providerId="LiveId" clId="{5E1F2A7B-0A57-408E-BD6D-4C66F450D757}"/>
    <pc:docChg chg="undo redo custSel addSld delSld modSld delMainMaster">
      <pc:chgData name="Steven Wallace" userId="f455ab06884d4394" providerId="LiveId" clId="{5E1F2A7B-0A57-408E-BD6D-4C66F450D757}" dt="2022-03-19T21:23:00.123" v="447" actId="403"/>
      <pc:docMkLst>
        <pc:docMk/>
      </pc:docMkLst>
      <pc:sldChg chg="modSp mod modAnim">
        <pc:chgData name="Steven Wallace" userId="f455ab06884d4394" providerId="LiveId" clId="{5E1F2A7B-0A57-408E-BD6D-4C66F450D757}" dt="2022-03-19T21:23:00.123" v="447" actId="403"/>
        <pc:sldMkLst>
          <pc:docMk/>
          <pc:sldMk cId="3951197249" sldId="256"/>
        </pc:sldMkLst>
        <pc:spChg chg="mod">
          <ac:chgData name="Steven Wallace" userId="f455ab06884d4394" providerId="LiveId" clId="{5E1F2A7B-0A57-408E-BD6D-4C66F450D757}" dt="2022-03-17T19:40:01.049" v="179" actId="255"/>
          <ac:spMkLst>
            <pc:docMk/>
            <pc:sldMk cId="3951197249" sldId="256"/>
            <ac:spMk id="2" creationId="{3E3C34E4-D3B6-4E2A-8B1B-711DA34EA5C4}"/>
          </ac:spMkLst>
        </pc:spChg>
        <pc:graphicFrameChg chg="mod modGraphic">
          <ac:chgData name="Steven Wallace" userId="f455ab06884d4394" providerId="LiveId" clId="{5E1F2A7B-0A57-408E-BD6D-4C66F450D757}" dt="2022-03-19T21:23:00.123" v="447" actId="403"/>
          <ac:graphicFrameMkLst>
            <pc:docMk/>
            <pc:sldMk cId="3951197249" sldId="256"/>
            <ac:graphicFrameMk id="10" creationId="{00000000-0000-0000-0000-000000000000}"/>
          </ac:graphicFrameMkLst>
        </pc:graphicFrameChg>
        <pc:picChg chg="mod">
          <ac:chgData name="Steven Wallace" userId="f455ab06884d4394" providerId="LiveId" clId="{5E1F2A7B-0A57-408E-BD6D-4C66F450D757}" dt="2022-03-17T19:40:35.693" v="197" actId="207"/>
          <ac:picMkLst>
            <pc:docMk/>
            <pc:sldMk cId="3951197249" sldId="256"/>
            <ac:picMk id="12" creationId="{00000000-0000-0000-0000-000000000000}"/>
          </ac:picMkLst>
        </pc:picChg>
        <pc:picChg chg="mod">
          <ac:chgData name="Steven Wallace" userId="f455ab06884d4394" providerId="LiveId" clId="{5E1F2A7B-0A57-408E-BD6D-4C66F450D757}" dt="2022-03-17T19:40:35.693" v="197" actId="207"/>
          <ac:picMkLst>
            <pc:docMk/>
            <pc:sldMk cId="3951197249" sldId="256"/>
            <ac:picMk id="13" creationId="{00000000-0000-0000-0000-000000000000}"/>
          </ac:picMkLst>
        </pc:picChg>
        <pc:picChg chg="mod">
          <ac:chgData name="Steven Wallace" userId="f455ab06884d4394" providerId="LiveId" clId="{5E1F2A7B-0A57-408E-BD6D-4C66F450D757}" dt="2022-03-17T19:40:35.693" v="197" actId="207"/>
          <ac:picMkLst>
            <pc:docMk/>
            <pc:sldMk cId="3951197249" sldId="256"/>
            <ac:picMk id="14" creationId="{00000000-0000-0000-0000-000000000000}"/>
          </ac:picMkLst>
        </pc:picChg>
        <pc:picChg chg="mod">
          <ac:chgData name="Steven Wallace" userId="f455ab06884d4394" providerId="LiveId" clId="{5E1F2A7B-0A57-408E-BD6D-4C66F450D757}" dt="2022-03-17T19:40:35.693" v="197" actId="207"/>
          <ac:picMkLst>
            <pc:docMk/>
            <pc:sldMk cId="3951197249" sldId="256"/>
            <ac:picMk id="15" creationId="{00000000-0000-0000-0000-000000000000}"/>
          </ac:picMkLst>
        </pc:picChg>
        <pc:picChg chg="mod">
          <ac:chgData name="Steven Wallace" userId="f455ab06884d4394" providerId="LiveId" clId="{5E1F2A7B-0A57-408E-BD6D-4C66F450D757}" dt="2022-03-17T19:40:35.693" v="197" actId="207"/>
          <ac:picMkLst>
            <pc:docMk/>
            <pc:sldMk cId="3951197249" sldId="256"/>
            <ac:picMk id="16" creationId="{00000000-0000-0000-0000-000000000000}"/>
          </ac:picMkLst>
        </pc:picChg>
        <pc:picChg chg="mod">
          <ac:chgData name="Steven Wallace" userId="f455ab06884d4394" providerId="LiveId" clId="{5E1F2A7B-0A57-408E-BD6D-4C66F450D757}" dt="2022-03-17T19:40:35.693" v="197" actId="207"/>
          <ac:picMkLst>
            <pc:docMk/>
            <pc:sldMk cId="3951197249" sldId="256"/>
            <ac:picMk id="17" creationId="{00000000-0000-0000-0000-000000000000}"/>
          </ac:picMkLst>
        </pc:picChg>
        <pc:picChg chg="mod">
          <ac:chgData name="Steven Wallace" userId="f455ab06884d4394" providerId="LiveId" clId="{5E1F2A7B-0A57-408E-BD6D-4C66F450D757}" dt="2022-03-17T19:40:35.693" v="197" actId="207"/>
          <ac:picMkLst>
            <pc:docMk/>
            <pc:sldMk cId="3951197249" sldId="256"/>
            <ac:picMk id="18" creationId="{00000000-0000-0000-0000-000000000000}"/>
          </ac:picMkLst>
        </pc:picChg>
        <pc:picChg chg="mod">
          <ac:chgData name="Steven Wallace" userId="f455ab06884d4394" providerId="LiveId" clId="{5E1F2A7B-0A57-408E-BD6D-4C66F450D757}" dt="2022-03-17T19:40:35.693" v="197" actId="207"/>
          <ac:picMkLst>
            <pc:docMk/>
            <pc:sldMk cId="3951197249" sldId="256"/>
            <ac:picMk id="19" creationId="{00000000-0000-0000-0000-000000000000}"/>
          </ac:picMkLst>
        </pc:picChg>
        <pc:picChg chg="mod">
          <ac:chgData name="Steven Wallace" userId="f455ab06884d4394" providerId="LiveId" clId="{5E1F2A7B-0A57-408E-BD6D-4C66F450D757}" dt="2022-03-17T19:40:35.693" v="197" actId="207"/>
          <ac:picMkLst>
            <pc:docMk/>
            <pc:sldMk cId="3951197249" sldId="256"/>
            <ac:picMk id="20" creationId="{00000000-0000-0000-0000-000000000000}"/>
          </ac:picMkLst>
        </pc:picChg>
        <pc:picChg chg="mod">
          <ac:chgData name="Steven Wallace" userId="f455ab06884d4394" providerId="LiveId" clId="{5E1F2A7B-0A57-408E-BD6D-4C66F450D757}" dt="2022-03-17T19:40:35.693" v="197" actId="207"/>
          <ac:picMkLst>
            <pc:docMk/>
            <pc:sldMk cId="3951197249" sldId="256"/>
            <ac:picMk id="21" creationId="{00000000-0000-0000-0000-000000000000}"/>
          </ac:picMkLst>
        </pc:picChg>
        <pc:picChg chg="mod">
          <ac:chgData name="Steven Wallace" userId="f455ab06884d4394" providerId="LiveId" clId="{5E1F2A7B-0A57-408E-BD6D-4C66F450D757}" dt="2022-03-17T19:40:35.693" v="197" actId="207"/>
          <ac:picMkLst>
            <pc:docMk/>
            <pc:sldMk cId="3951197249" sldId="256"/>
            <ac:picMk id="22" creationId="{00000000-0000-0000-0000-000000000000}"/>
          </ac:picMkLst>
        </pc:picChg>
        <pc:picChg chg="mod">
          <ac:chgData name="Steven Wallace" userId="f455ab06884d4394" providerId="LiveId" clId="{5E1F2A7B-0A57-408E-BD6D-4C66F450D757}" dt="2022-03-17T19:40:35.693" v="197" actId="207"/>
          <ac:picMkLst>
            <pc:docMk/>
            <pc:sldMk cId="3951197249" sldId="256"/>
            <ac:picMk id="23" creationId="{00000000-0000-0000-0000-000000000000}"/>
          </ac:picMkLst>
        </pc:picChg>
        <pc:picChg chg="mod">
          <ac:chgData name="Steven Wallace" userId="f455ab06884d4394" providerId="LiveId" clId="{5E1F2A7B-0A57-408E-BD6D-4C66F450D757}" dt="2022-03-17T19:40:35.693" v="197" actId="207"/>
          <ac:picMkLst>
            <pc:docMk/>
            <pc:sldMk cId="3951197249" sldId="256"/>
            <ac:picMk id="24" creationId="{00000000-0000-0000-0000-000000000000}"/>
          </ac:picMkLst>
        </pc:picChg>
        <pc:picChg chg="mod">
          <ac:chgData name="Steven Wallace" userId="f455ab06884d4394" providerId="LiveId" clId="{5E1F2A7B-0A57-408E-BD6D-4C66F450D757}" dt="2022-03-17T19:40:35.693" v="197" actId="207"/>
          <ac:picMkLst>
            <pc:docMk/>
            <pc:sldMk cId="3951197249" sldId="256"/>
            <ac:picMk id="25" creationId="{00000000-0000-0000-0000-000000000000}"/>
          </ac:picMkLst>
        </pc:picChg>
        <pc:picChg chg="mod">
          <ac:chgData name="Steven Wallace" userId="f455ab06884d4394" providerId="LiveId" clId="{5E1F2A7B-0A57-408E-BD6D-4C66F450D757}" dt="2022-03-17T19:40:35.693" v="197" actId="207"/>
          <ac:picMkLst>
            <pc:docMk/>
            <pc:sldMk cId="3951197249" sldId="256"/>
            <ac:picMk id="26" creationId="{00000000-0000-0000-0000-000000000000}"/>
          </ac:picMkLst>
        </pc:picChg>
        <pc:picChg chg="mod">
          <ac:chgData name="Steven Wallace" userId="f455ab06884d4394" providerId="LiveId" clId="{5E1F2A7B-0A57-408E-BD6D-4C66F450D757}" dt="2022-03-17T19:40:35.693" v="197" actId="207"/>
          <ac:picMkLst>
            <pc:docMk/>
            <pc:sldMk cId="3951197249" sldId="256"/>
            <ac:picMk id="27" creationId="{00000000-0000-0000-0000-000000000000}"/>
          </ac:picMkLst>
        </pc:picChg>
      </pc:sldChg>
      <pc:sldChg chg="addSp delSp modSp add del mod modTransition">
        <pc:chgData name="Steven Wallace" userId="f455ab06884d4394" providerId="LiveId" clId="{5E1F2A7B-0A57-408E-BD6D-4C66F450D757}" dt="2022-03-19T21:01:20.559" v="351" actId="478"/>
        <pc:sldMkLst>
          <pc:docMk/>
          <pc:sldMk cId="2678054794" sldId="283"/>
        </pc:sldMkLst>
        <pc:spChg chg="add del mod">
          <ac:chgData name="Steven Wallace" userId="f455ab06884d4394" providerId="LiveId" clId="{5E1F2A7B-0A57-408E-BD6D-4C66F450D757}" dt="2022-03-19T21:01:20.559" v="351" actId="478"/>
          <ac:spMkLst>
            <pc:docMk/>
            <pc:sldMk cId="2678054794" sldId="283"/>
            <ac:spMk id="2" creationId="{70FA2C5F-7164-4F52-814D-37CACD7594AD}"/>
          </ac:spMkLst>
        </pc:spChg>
      </pc:sldChg>
      <pc:sldChg chg="modSp mod modAnim">
        <pc:chgData name="Steven Wallace" userId="f455ab06884d4394" providerId="LiveId" clId="{5E1F2A7B-0A57-408E-BD6D-4C66F450D757}" dt="2022-03-19T21:07:00.948" v="357" actId="14838"/>
        <pc:sldMkLst>
          <pc:docMk/>
          <pc:sldMk cId="2129820073" sldId="285"/>
        </pc:sldMkLst>
        <pc:spChg chg="mod">
          <ac:chgData name="Steven Wallace" userId="f455ab06884d4394" providerId="LiveId" clId="{5E1F2A7B-0A57-408E-BD6D-4C66F450D757}" dt="2022-03-19T21:05:25.865" v="355" actId="27636"/>
          <ac:spMkLst>
            <pc:docMk/>
            <pc:sldMk cId="2129820073" sldId="285"/>
            <ac:spMk id="10" creationId="{00000000-0000-0000-0000-000000000000}"/>
          </ac:spMkLst>
        </pc:spChg>
        <pc:spChg chg="mod">
          <ac:chgData name="Steven Wallace" userId="f455ab06884d4394" providerId="LiveId" clId="{5E1F2A7B-0A57-408E-BD6D-4C66F450D757}" dt="2022-03-19T21:07:00.948" v="357" actId="14838"/>
          <ac:spMkLst>
            <pc:docMk/>
            <pc:sldMk cId="2129820073" sldId="285"/>
            <ac:spMk id="11" creationId="{00000000-0000-0000-0000-000000000000}"/>
          </ac:spMkLst>
        </pc:spChg>
      </pc:sldChg>
      <pc:sldChg chg="delSp modSp mod delAnim">
        <pc:chgData name="Steven Wallace" userId="f455ab06884d4394" providerId="LiveId" clId="{5E1F2A7B-0A57-408E-BD6D-4C66F450D757}" dt="2022-03-19T21:13:44.926" v="428" actId="14100"/>
        <pc:sldMkLst>
          <pc:docMk/>
          <pc:sldMk cId="4056254081" sldId="289"/>
        </pc:sldMkLst>
        <pc:spChg chg="mod ord">
          <ac:chgData name="Steven Wallace" userId="f455ab06884d4394" providerId="LiveId" clId="{5E1F2A7B-0A57-408E-BD6D-4C66F450D757}" dt="2022-03-19T21:11:49.789" v="375" actId="27636"/>
          <ac:spMkLst>
            <pc:docMk/>
            <pc:sldMk cId="4056254081" sldId="289"/>
            <ac:spMk id="3" creationId="{00000000-0000-0000-0000-000000000000}"/>
          </ac:spMkLst>
        </pc:spChg>
        <pc:spChg chg="del">
          <ac:chgData name="Steven Wallace" userId="f455ab06884d4394" providerId="LiveId" clId="{5E1F2A7B-0A57-408E-BD6D-4C66F450D757}" dt="2022-03-19T18:07:40.796" v="272" actId="478"/>
          <ac:spMkLst>
            <pc:docMk/>
            <pc:sldMk cId="4056254081" sldId="289"/>
            <ac:spMk id="8" creationId="{00000000-0000-0000-0000-000000000000}"/>
          </ac:spMkLst>
        </pc:spChg>
        <pc:spChg chg="mod">
          <ac:chgData name="Steven Wallace" userId="f455ab06884d4394" providerId="LiveId" clId="{5E1F2A7B-0A57-408E-BD6D-4C66F450D757}" dt="2022-03-19T21:13:44.926" v="428" actId="14100"/>
          <ac:spMkLst>
            <pc:docMk/>
            <pc:sldMk cId="4056254081" sldId="289"/>
            <ac:spMk id="10" creationId="{00000000-0000-0000-0000-000000000000}"/>
          </ac:spMkLst>
        </pc:spChg>
        <pc:spChg chg="mod">
          <ac:chgData name="Steven Wallace" userId="f455ab06884d4394" providerId="LiveId" clId="{5E1F2A7B-0A57-408E-BD6D-4C66F450D757}" dt="2022-03-19T21:13:38.957" v="427" actId="1076"/>
          <ac:spMkLst>
            <pc:docMk/>
            <pc:sldMk cId="4056254081" sldId="289"/>
            <ac:spMk id="11" creationId="{00000000-0000-0000-0000-000000000000}"/>
          </ac:spMkLst>
        </pc:spChg>
        <pc:spChg chg="mod ord">
          <ac:chgData name="Steven Wallace" userId="f455ab06884d4394" providerId="LiveId" clId="{5E1F2A7B-0A57-408E-BD6D-4C66F450D757}" dt="2022-03-19T21:12:09.239" v="422" actId="1037"/>
          <ac:spMkLst>
            <pc:docMk/>
            <pc:sldMk cId="4056254081" sldId="289"/>
            <ac:spMk id="12" creationId="{00000000-0000-0000-0000-000000000000}"/>
          </ac:spMkLst>
        </pc:spChg>
        <pc:spChg chg="del mod ord">
          <ac:chgData name="Steven Wallace" userId="f455ab06884d4394" providerId="LiveId" clId="{5E1F2A7B-0A57-408E-BD6D-4C66F450D757}" dt="2022-03-19T21:11:15.986" v="370" actId="478"/>
          <ac:spMkLst>
            <pc:docMk/>
            <pc:sldMk cId="4056254081" sldId="289"/>
            <ac:spMk id="14" creationId="{00000000-0000-0000-0000-000000000000}"/>
          </ac:spMkLst>
        </pc:spChg>
        <pc:spChg chg="mod">
          <ac:chgData name="Steven Wallace" userId="f455ab06884d4394" providerId="LiveId" clId="{5E1F2A7B-0A57-408E-BD6D-4C66F450D757}" dt="2022-03-19T21:09:18.504" v="361" actId="113"/>
          <ac:spMkLst>
            <pc:docMk/>
            <pc:sldMk cId="4056254081" sldId="289"/>
            <ac:spMk id="15" creationId="{00000000-0000-0000-0000-000000000000}"/>
          </ac:spMkLst>
        </pc:spChg>
      </pc:sldChg>
      <pc:sldChg chg="modAnim">
        <pc:chgData name="Steven Wallace" userId="f455ab06884d4394" providerId="LiveId" clId="{5E1F2A7B-0A57-408E-BD6D-4C66F450D757}" dt="2022-03-19T18:02:37.372" v="271"/>
        <pc:sldMkLst>
          <pc:docMk/>
          <pc:sldMk cId="2087181618" sldId="294"/>
        </pc:sldMkLst>
      </pc:sldChg>
      <pc:sldChg chg="modSp mod">
        <pc:chgData name="Steven Wallace" userId="f455ab06884d4394" providerId="LiveId" clId="{5E1F2A7B-0A57-408E-BD6D-4C66F450D757}" dt="2022-03-17T19:42:31.667" v="201" actId="2711"/>
        <pc:sldMkLst>
          <pc:docMk/>
          <pc:sldMk cId="1054033096" sldId="302"/>
        </pc:sldMkLst>
        <pc:spChg chg="mod">
          <ac:chgData name="Steven Wallace" userId="f455ab06884d4394" providerId="LiveId" clId="{5E1F2A7B-0A57-408E-BD6D-4C66F450D757}" dt="2022-03-17T19:42:31.667" v="201" actId="2711"/>
          <ac:spMkLst>
            <pc:docMk/>
            <pc:sldMk cId="1054033096" sldId="302"/>
            <ac:spMk id="10" creationId="{2CDBA913-44CE-468B-9052-A026F471F223}"/>
          </ac:spMkLst>
        </pc:spChg>
      </pc:sldChg>
      <pc:sldChg chg="addSp modSp mod modTransition modNotesTx">
        <pc:chgData name="Steven Wallace" userId="f455ab06884d4394" providerId="LiveId" clId="{5E1F2A7B-0A57-408E-BD6D-4C66F450D757}" dt="2022-03-17T19:50:08.827" v="257" actId="115"/>
        <pc:sldMkLst>
          <pc:docMk/>
          <pc:sldMk cId="263496118" sldId="303"/>
        </pc:sldMkLst>
        <pc:spChg chg="add mod">
          <ac:chgData name="Steven Wallace" userId="f455ab06884d4394" providerId="LiveId" clId="{5E1F2A7B-0A57-408E-BD6D-4C66F450D757}" dt="2022-03-17T19:33:28.625" v="124" actId="122"/>
          <ac:spMkLst>
            <pc:docMk/>
            <pc:sldMk cId="263496118" sldId="303"/>
            <ac:spMk id="2" creationId="{6EE4A5E0-8C9B-4B7F-A3F2-6818A94FED3F}"/>
          </ac:spMkLst>
        </pc:spChg>
        <pc:spChg chg="mod">
          <ac:chgData name="Steven Wallace" userId="f455ab06884d4394" providerId="LiveId" clId="{5E1F2A7B-0A57-408E-BD6D-4C66F450D757}" dt="2022-03-17T19:50:08.827" v="257" actId="115"/>
          <ac:spMkLst>
            <pc:docMk/>
            <pc:sldMk cId="263496118" sldId="303"/>
            <ac:spMk id="3" creationId="{C732B9D0-9CF3-4A04-863F-1BA3F5F58AEE}"/>
          </ac:spMkLst>
        </pc:spChg>
      </pc:sldChg>
      <pc:sldChg chg="modSp mod modAnim">
        <pc:chgData name="Steven Wallace" userId="f455ab06884d4394" providerId="LiveId" clId="{5E1F2A7B-0A57-408E-BD6D-4C66F450D757}" dt="2022-03-19T21:18:52.423" v="436" actId="207"/>
        <pc:sldMkLst>
          <pc:docMk/>
          <pc:sldMk cId="2910740536" sldId="304"/>
        </pc:sldMkLst>
        <pc:spChg chg="mod">
          <ac:chgData name="Steven Wallace" userId="f455ab06884d4394" providerId="LiveId" clId="{5E1F2A7B-0A57-408E-BD6D-4C66F450D757}" dt="2022-03-17T19:42:47.433" v="202" actId="2711"/>
          <ac:spMkLst>
            <pc:docMk/>
            <pc:sldMk cId="2910740536" sldId="304"/>
            <ac:spMk id="10" creationId="{2CDBA913-44CE-468B-9052-A026F471F223}"/>
          </ac:spMkLst>
        </pc:spChg>
        <pc:spChg chg="mod">
          <ac:chgData name="Steven Wallace" userId="f455ab06884d4394" providerId="LiveId" clId="{5E1F2A7B-0A57-408E-BD6D-4C66F450D757}" dt="2022-03-19T21:18:52.423" v="436" actId="207"/>
          <ac:spMkLst>
            <pc:docMk/>
            <pc:sldMk cId="2910740536" sldId="304"/>
            <ac:spMk id="15" creationId="{02EC26EF-D911-4F74-889F-EEB99A110636}"/>
          </ac:spMkLst>
        </pc:spChg>
      </pc:sldChg>
      <pc:sldChg chg="addSp delSp modSp mod">
        <pc:chgData name="Steven Wallace" userId="f455ab06884d4394" providerId="LiveId" clId="{5E1F2A7B-0A57-408E-BD6D-4C66F450D757}" dt="2022-03-19T17:54:26.833" v="268" actId="403"/>
        <pc:sldMkLst>
          <pc:docMk/>
          <pc:sldMk cId="3886893159" sldId="305"/>
        </pc:sldMkLst>
        <pc:spChg chg="del">
          <ac:chgData name="Steven Wallace" userId="f455ab06884d4394" providerId="LiveId" clId="{5E1F2A7B-0A57-408E-BD6D-4C66F450D757}" dt="2022-03-17T19:37:35.730" v="160" actId="478"/>
          <ac:spMkLst>
            <pc:docMk/>
            <pc:sldMk cId="3886893159" sldId="305"/>
            <ac:spMk id="2" creationId="{CD9A2401-2E81-4A9B-908A-0D6C4EC8B4F0}"/>
          </ac:spMkLst>
        </pc:spChg>
        <pc:spChg chg="mod">
          <ac:chgData name="Steven Wallace" userId="f455ab06884d4394" providerId="LiveId" clId="{5E1F2A7B-0A57-408E-BD6D-4C66F450D757}" dt="2022-03-19T17:54:26.833" v="268" actId="403"/>
          <ac:spMkLst>
            <pc:docMk/>
            <pc:sldMk cId="3886893159" sldId="305"/>
            <ac:spMk id="10" creationId="{2CDBA913-44CE-468B-9052-A026F471F223}"/>
          </ac:spMkLst>
        </pc:spChg>
        <pc:picChg chg="add mod">
          <ac:chgData name="Steven Wallace" userId="f455ab06884d4394" providerId="LiveId" clId="{5E1F2A7B-0A57-408E-BD6D-4C66F450D757}" dt="2022-03-17T19:37:38.741" v="161" actId="1076"/>
          <ac:picMkLst>
            <pc:docMk/>
            <pc:sldMk cId="3886893159" sldId="305"/>
            <ac:picMk id="4" creationId="{4A4F14AD-D813-417B-A223-5713C345FDE9}"/>
          </ac:picMkLst>
        </pc:picChg>
      </pc:sldChg>
      <pc:sldChg chg="modSp mod modAnim">
        <pc:chgData name="Steven Wallace" userId="f455ab06884d4394" providerId="LiveId" clId="{5E1F2A7B-0A57-408E-BD6D-4C66F450D757}" dt="2022-03-19T21:07:41.321" v="360" actId="14838"/>
        <pc:sldMkLst>
          <pc:docMk/>
          <pc:sldMk cId="214811685" sldId="306"/>
        </pc:sldMkLst>
        <pc:spChg chg="mod">
          <ac:chgData name="Steven Wallace" userId="f455ab06884d4394" providerId="LiveId" clId="{5E1F2A7B-0A57-408E-BD6D-4C66F450D757}" dt="2022-03-19T21:07:20.338" v="359" actId="20577"/>
          <ac:spMkLst>
            <pc:docMk/>
            <pc:sldMk cId="214811685" sldId="306"/>
            <ac:spMk id="10" creationId="{00000000-0000-0000-0000-000000000000}"/>
          </ac:spMkLst>
        </pc:spChg>
        <pc:spChg chg="mod">
          <ac:chgData name="Steven Wallace" userId="f455ab06884d4394" providerId="LiveId" clId="{5E1F2A7B-0A57-408E-BD6D-4C66F450D757}" dt="2022-03-19T21:07:41.321" v="360" actId="14838"/>
          <ac:spMkLst>
            <pc:docMk/>
            <pc:sldMk cId="214811685" sldId="306"/>
            <ac:spMk id="11" creationId="{00000000-0000-0000-0000-000000000000}"/>
          </ac:spMkLst>
        </pc:spChg>
      </pc:sldChg>
      <pc:sldChg chg="addSp delSp modSp mod">
        <pc:chgData name="Steven Wallace" userId="f455ab06884d4394" providerId="LiveId" clId="{5E1F2A7B-0A57-408E-BD6D-4C66F450D757}" dt="2022-03-17T19:37:52.434" v="163"/>
        <pc:sldMkLst>
          <pc:docMk/>
          <pc:sldMk cId="72119910" sldId="307"/>
        </pc:sldMkLst>
        <pc:spChg chg="del">
          <ac:chgData name="Steven Wallace" userId="f455ab06884d4394" providerId="LiveId" clId="{5E1F2A7B-0A57-408E-BD6D-4C66F450D757}" dt="2022-03-17T19:37:51.332" v="162" actId="478"/>
          <ac:spMkLst>
            <pc:docMk/>
            <pc:sldMk cId="72119910" sldId="307"/>
            <ac:spMk id="2" creationId="{CD9A2401-2E81-4A9B-908A-0D6C4EC8B4F0}"/>
          </ac:spMkLst>
        </pc:spChg>
        <pc:picChg chg="add mod">
          <ac:chgData name="Steven Wallace" userId="f455ab06884d4394" providerId="LiveId" clId="{5E1F2A7B-0A57-408E-BD6D-4C66F450D757}" dt="2022-03-17T19:37:52.434" v="163"/>
          <ac:picMkLst>
            <pc:docMk/>
            <pc:sldMk cId="72119910" sldId="307"/>
            <ac:picMk id="4" creationId="{F511DC3F-7558-4181-BA56-B0B1929EFD0C}"/>
          </ac:picMkLst>
        </pc:picChg>
      </pc:sldChg>
      <pc:sldChg chg="addSp delSp modSp mod">
        <pc:chgData name="Steven Wallace" userId="f455ab06884d4394" providerId="LiveId" clId="{5E1F2A7B-0A57-408E-BD6D-4C66F450D757}" dt="2022-03-17T19:38:01.929" v="165"/>
        <pc:sldMkLst>
          <pc:docMk/>
          <pc:sldMk cId="420646565" sldId="308"/>
        </pc:sldMkLst>
        <pc:spChg chg="del">
          <ac:chgData name="Steven Wallace" userId="f455ab06884d4394" providerId="LiveId" clId="{5E1F2A7B-0A57-408E-BD6D-4C66F450D757}" dt="2022-03-17T19:38:00.352" v="164" actId="478"/>
          <ac:spMkLst>
            <pc:docMk/>
            <pc:sldMk cId="420646565" sldId="308"/>
            <ac:spMk id="2" creationId="{CD9A2401-2E81-4A9B-908A-0D6C4EC8B4F0}"/>
          </ac:spMkLst>
        </pc:spChg>
        <pc:picChg chg="add mod">
          <ac:chgData name="Steven Wallace" userId="f455ab06884d4394" providerId="LiveId" clId="{5E1F2A7B-0A57-408E-BD6D-4C66F450D757}" dt="2022-03-17T19:38:01.929" v="165"/>
          <ac:picMkLst>
            <pc:docMk/>
            <pc:sldMk cId="420646565" sldId="308"/>
            <ac:picMk id="4" creationId="{9D229E79-9264-4AF8-8140-A0C994284712}"/>
          </ac:picMkLst>
        </pc:picChg>
      </pc:sldChg>
      <pc:sldChg chg="addSp delSp modSp mod">
        <pc:chgData name="Steven Wallace" userId="f455ab06884d4394" providerId="LiveId" clId="{5E1F2A7B-0A57-408E-BD6D-4C66F450D757}" dt="2022-03-17T19:38:09.734" v="167"/>
        <pc:sldMkLst>
          <pc:docMk/>
          <pc:sldMk cId="2611462696" sldId="310"/>
        </pc:sldMkLst>
        <pc:spChg chg="del">
          <ac:chgData name="Steven Wallace" userId="f455ab06884d4394" providerId="LiveId" clId="{5E1F2A7B-0A57-408E-BD6D-4C66F450D757}" dt="2022-03-17T19:38:08.456" v="166" actId="478"/>
          <ac:spMkLst>
            <pc:docMk/>
            <pc:sldMk cId="2611462696" sldId="310"/>
            <ac:spMk id="2" creationId="{CD9A2401-2E81-4A9B-908A-0D6C4EC8B4F0}"/>
          </ac:spMkLst>
        </pc:spChg>
        <pc:picChg chg="add mod">
          <ac:chgData name="Steven Wallace" userId="f455ab06884d4394" providerId="LiveId" clId="{5E1F2A7B-0A57-408E-BD6D-4C66F450D757}" dt="2022-03-17T19:38:09.734" v="167"/>
          <ac:picMkLst>
            <pc:docMk/>
            <pc:sldMk cId="2611462696" sldId="310"/>
            <ac:picMk id="4" creationId="{5B977A73-D728-48CE-A3A6-EAE89CFB193A}"/>
          </ac:picMkLst>
        </pc:picChg>
      </pc:sldChg>
      <pc:sldChg chg="modSp mod">
        <pc:chgData name="Steven Wallace" userId="f455ab06884d4394" providerId="LiveId" clId="{5E1F2A7B-0A57-408E-BD6D-4C66F450D757}" dt="2022-03-19T21:17:50.661" v="434" actId="207"/>
        <pc:sldMkLst>
          <pc:docMk/>
          <pc:sldMk cId="2534502448" sldId="312"/>
        </pc:sldMkLst>
        <pc:spChg chg="mod">
          <ac:chgData name="Steven Wallace" userId="f455ab06884d4394" providerId="LiveId" clId="{5E1F2A7B-0A57-408E-BD6D-4C66F450D757}" dt="2022-03-19T21:17:50.661" v="434" actId="207"/>
          <ac:spMkLst>
            <pc:docMk/>
            <pc:sldMk cId="2534502448" sldId="312"/>
            <ac:spMk id="2" creationId="{8D268C9C-A5EA-47C2-9A2F-267F5A006270}"/>
          </ac:spMkLst>
        </pc:spChg>
      </pc:sldChg>
      <pc:sldChg chg="modSp mod">
        <pc:chgData name="Steven Wallace" userId="f455ab06884d4394" providerId="LiveId" clId="{5E1F2A7B-0A57-408E-BD6D-4C66F450D757}" dt="2022-03-17T19:38:25.313" v="169" actId="403"/>
        <pc:sldMkLst>
          <pc:docMk/>
          <pc:sldMk cId="4039028347" sldId="313"/>
        </pc:sldMkLst>
        <pc:spChg chg="mod">
          <ac:chgData name="Steven Wallace" userId="f455ab06884d4394" providerId="LiveId" clId="{5E1F2A7B-0A57-408E-BD6D-4C66F450D757}" dt="2022-03-17T19:38:25.313" v="169" actId="403"/>
          <ac:spMkLst>
            <pc:docMk/>
            <pc:sldMk cId="4039028347" sldId="313"/>
            <ac:spMk id="2" creationId="{E6221E56-C027-4E16-B18B-26E73355240A}"/>
          </ac:spMkLst>
        </pc:spChg>
      </pc:sldChg>
      <pc:sldChg chg="addSp delSp modSp new mod modTransition modClrScheme chgLayout">
        <pc:chgData name="Steven Wallace" userId="f455ab06884d4394" providerId="LiveId" clId="{5E1F2A7B-0A57-408E-BD6D-4C66F450D757}" dt="2022-03-19T21:16:03.826" v="432" actId="1076"/>
        <pc:sldMkLst>
          <pc:docMk/>
          <pc:sldMk cId="3030741095" sldId="314"/>
        </pc:sldMkLst>
        <pc:spChg chg="del">
          <ac:chgData name="Steven Wallace" userId="f455ab06884d4394" providerId="LiveId" clId="{5E1F2A7B-0A57-408E-BD6D-4C66F450D757}" dt="2022-03-19T18:14:35.027" v="274" actId="700"/>
          <ac:spMkLst>
            <pc:docMk/>
            <pc:sldMk cId="3030741095" sldId="314"/>
            <ac:spMk id="2" creationId="{9B7B461F-D9BA-4E2B-9ED4-3D0A442B1E56}"/>
          </ac:spMkLst>
        </pc:spChg>
        <pc:spChg chg="del">
          <ac:chgData name="Steven Wallace" userId="f455ab06884d4394" providerId="LiveId" clId="{5E1F2A7B-0A57-408E-BD6D-4C66F450D757}" dt="2022-03-19T18:14:35.027" v="274" actId="700"/>
          <ac:spMkLst>
            <pc:docMk/>
            <pc:sldMk cId="3030741095" sldId="314"/>
            <ac:spMk id="3" creationId="{7C217C94-F9D4-4434-ADFA-AB8C73C258F3}"/>
          </ac:spMkLst>
        </pc:spChg>
        <pc:spChg chg="add mod">
          <ac:chgData name="Steven Wallace" userId="f455ab06884d4394" providerId="LiveId" clId="{5E1F2A7B-0A57-408E-BD6D-4C66F450D757}" dt="2022-03-19T21:16:03.826" v="432" actId="1076"/>
          <ac:spMkLst>
            <pc:docMk/>
            <pc:sldMk cId="3030741095" sldId="314"/>
            <ac:spMk id="4" creationId="{07F80EF9-689E-40F5-B53B-B1F79F027A77}"/>
          </ac:spMkLst>
        </pc:spChg>
      </pc:sldChg>
      <pc:sldMasterChg chg="del delSldLayout">
        <pc:chgData name="Steven Wallace" userId="f455ab06884d4394" providerId="LiveId" clId="{5E1F2A7B-0A57-408E-BD6D-4C66F450D757}" dt="2022-03-19T18:14:35.027" v="274" actId="700"/>
        <pc:sldMasterMkLst>
          <pc:docMk/>
          <pc:sldMasterMk cId="1351474841" sldId="2147483648"/>
        </pc:sldMasterMkLst>
        <pc:sldLayoutChg chg="del">
          <pc:chgData name="Steven Wallace" userId="f455ab06884d4394" providerId="LiveId" clId="{5E1F2A7B-0A57-408E-BD6D-4C66F450D757}" dt="2022-03-19T18:14:35.027" v="274" actId="700"/>
          <pc:sldLayoutMkLst>
            <pc:docMk/>
            <pc:sldMasterMk cId="1351474841" sldId="2147483648"/>
            <pc:sldLayoutMk cId="3461645121" sldId="2147483649"/>
          </pc:sldLayoutMkLst>
        </pc:sldLayoutChg>
        <pc:sldLayoutChg chg="del">
          <pc:chgData name="Steven Wallace" userId="f455ab06884d4394" providerId="LiveId" clId="{5E1F2A7B-0A57-408E-BD6D-4C66F450D757}" dt="2022-03-19T18:14:35.027" v="274" actId="700"/>
          <pc:sldLayoutMkLst>
            <pc:docMk/>
            <pc:sldMasterMk cId="1351474841" sldId="2147483648"/>
            <pc:sldLayoutMk cId="1814577152" sldId="2147483650"/>
          </pc:sldLayoutMkLst>
        </pc:sldLayoutChg>
        <pc:sldLayoutChg chg="del">
          <pc:chgData name="Steven Wallace" userId="f455ab06884d4394" providerId="LiveId" clId="{5E1F2A7B-0A57-408E-BD6D-4C66F450D757}" dt="2022-03-19T18:14:35.027" v="274" actId="700"/>
          <pc:sldLayoutMkLst>
            <pc:docMk/>
            <pc:sldMasterMk cId="1351474841" sldId="2147483648"/>
            <pc:sldLayoutMk cId="3368331446" sldId="2147483651"/>
          </pc:sldLayoutMkLst>
        </pc:sldLayoutChg>
        <pc:sldLayoutChg chg="del">
          <pc:chgData name="Steven Wallace" userId="f455ab06884d4394" providerId="LiveId" clId="{5E1F2A7B-0A57-408E-BD6D-4C66F450D757}" dt="2022-03-19T18:14:35.027" v="274" actId="700"/>
          <pc:sldLayoutMkLst>
            <pc:docMk/>
            <pc:sldMasterMk cId="1351474841" sldId="2147483648"/>
            <pc:sldLayoutMk cId="1825468608" sldId="2147483652"/>
          </pc:sldLayoutMkLst>
        </pc:sldLayoutChg>
        <pc:sldLayoutChg chg="del">
          <pc:chgData name="Steven Wallace" userId="f455ab06884d4394" providerId="LiveId" clId="{5E1F2A7B-0A57-408E-BD6D-4C66F450D757}" dt="2022-03-19T18:14:35.027" v="274" actId="700"/>
          <pc:sldLayoutMkLst>
            <pc:docMk/>
            <pc:sldMasterMk cId="1351474841" sldId="2147483648"/>
            <pc:sldLayoutMk cId="1763755617" sldId="2147483653"/>
          </pc:sldLayoutMkLst>
        </pc:sldLayoutChg>
        <pc:sldLayoutChg chg="del">
          <pc:chgData name="Steven Wallace" userId="f455ab06884d4394" providerId="LiveId" clId="{5E1F2A7B-0A57-408E-BD6D-4C66F450D757}" dt="2022-03-19T18:14:35.027" v="274" actId="700"/>
          <pc:sldLayoutMkLst>
            <pc:docMk/>
            <pc:sldMasterMk cId="1351474841" sldId="2147483648"/>
            <pc:sldLayoutMk cId="706895029" sldId="2147483654"/>
          </pc:sldLayoutMkLst>
        </pc:sldLayoutChg>
        <pc:sldLayoutChg chg="del">
          <pc:chgData name="Steven Wallace" userId="f455ab06884d4394" providerId="LiveId" clId="{5E1F2A7B-0A57-408E-BD6D-4C66F450D757}" dt="2022-03-19T18:14:35.027" v="274" actId="700"/>
          <pc:sldLayoutMkLst>
            <pc:docMk/>
            <pc:sldMasterMk cId="1351474841" sldId="2147483648"/>
            <pc:sldLayoutMk cId="3934046112" sldId="2147483655"/>
          </pc:sldLayoutMkLst>
        </pc:sldLayoutChg>
        <pc:sldLayoutChg chg="del">
          <pc:chgData name="Steven Wallace" userId="f455ab06884d4394" providerId="LiveId" clId="{5E1F2A7B-0A57-408E-BD6D-4C66F450D757}" dt="2022-03-19T18:14:35.027" v="274" actId="700"/>
          <pc:sldLayoutMkLst>
            <pc:docMk/>
            <pc:sldMasterMk cId="1351474841" sldId="2147483648"/>
            <pc:sldLayoutMk cId="3186895052" sldId="2147483656"/>
          </pc:sldLayoutMkLst>
        </pc:sldLayoutChg>
        <pc:sldLayoutChg chg="del">
          <pc:chgData name="Steven Wallace" userId="f455ab06884d4394" providerId="LiveId" clId="{5E1F2A7B-0A57-408E-BD6D-4C66F450D757}" dt="2022-03-19T18:14:35.027" v="274" actId="700"/>
          <pc:sldLayoutMkLst>
            <pc:docMk/>
            <pc:sldMasterMk cId="1351474841" sldId="2147483648"/>
            <pc:sldLayoutMk cId="3997855713" sldId="2147483657"/>
          </pc:sldLayoutMkLst>
        </pc:sldLayoutChg>
        <pc:sldLayoutChg chg="del">
          <pc:chgData name="Steven Wallace" userId="f455ab06884d4394" providerId="LiveId" clId="{5E1F2A7B-0A57-408E-BD6D-4C66F450D757}" dt="2022-03-19T18:14:35.027" v="274" actId="700"/>
          <pc:sldLayoutMkLst>
            <pc:docMk/>
            <pc:sldMasterMk cId="1351474841" sldId="2147483648"/>
            <pc:sldLayoutMk cId="1916012294" sldId="2147483658"/>
          </pc:sldLayoutMkLst>
        </pc:sldLayoutChg>
        <pc:sldLayoutChg chg="del">
          <pc:chgData name="Steven Wallace" userId="f455ab06884d4394" providerId="LiveId" clId="{5E1F2A7B-0A57-408E-BD6D-4C66F450D757}" dt="2022-03-19T18:14:35.027" v="274" actId="700"/>
          <pc:sldLayoutMkLst>
            <pc:docMk/>
            <pc:sldMasterMk cId="1351474841" sldId="2147483648"/>
            <pc:sldLayoutMk cId="3361884927" sldId="2147483659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4404E1-EEB7-424A-9827-162C75D110B5}" type="datetimeFigureOut">
              <a:rPr lang="en-US" smtClean="0"/>
              <a:t>3/19/2022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9ED56D-21BE-43FC-8535-CEABE74655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98594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6B70ED-6DE2-400D-A14E-A0BC41FD64F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22806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lesson follows two sermons on “Pride and Benevolence” and “Pride and Divine Limitations.”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9ED56D-21BE-43FC-8535-CEABE746557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03446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Oversight, elders consider also Titus 1:7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91B37B-840A-423E-9D95-8F0970AD566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162600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You could</a:t>
            </a:r>
            <a:r>
              <a:rPr lang="en-US" baseline="0" dirty="0"/>
              <a:t> technically have a 2 or 3 man church, but just because there are 3 people of the same church doing something, it does not necessarily constitute the action of the church.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91B37B-840A-423E-9D95-8F0970AD566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159076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rip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702317" y="561831"/>
            <a:ext cx="10880084" cy="4486813"/>
          </a:xfrm>
        </p:spPr>
        <p:txBody>
          <a:bodyPr anchor="ctr"/>
          <a:lstStyle>
            <a:lvl1pPr marL="0" indent="0">
              <a:buFont typeface="Arial"/>
              <a:buNone/>
              <a:defRPr/>
            </a:lvl1pPr>
            <a:lvl2pPr marL="457200" indent="0">
              <a:buNone/>
              <a:defRPr/>
            </a:lvl2pPr>
            <a:lvl3pPr marL="914400" indent="0">
              <a:buFont typeface="Arial"/>
              <a:buNone/>
              <a:defRPr/>
            </a:lvl3pPr>
            <a:lvl4pPr marL="1371600" indent="0">
              <a:buFont typeface="Arial"/>
              <a:buNone/>
              <a:defRPr/>
            </a:lvl4pPr>
            <a:lvl5pPr marL="1828800" indent="0">
              <a:buFont typeface="Arial"/>
              <a:buNone/>
              <a:defRPr/>
            </a:lvl5pPr>
          </a:lstStyle>
          <a:p>
            <a:pPr lvl="0"/>
            <a:r>
              <a:rPr lang="en-US" dirty="0"/>
              <a:t>Add Your Scripture Here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 hasCustomPrompt="1"/>
          </p:nvPr>
        </p:nvSpPr>
        <p:spPr>
          <a:xfrm>
            <a:off x="702733" y="5361519"/>
            <a:ext cx="10879667" cy="990253"/>
          </a:xfrm>
        </p:spPr>
        <p:txBody>
          <a:bodyPr>
            <a:normAutofit/>
          </a:bodyPr>
          <a:lstStyle>
            <a:lvl1pPr>
              <a:defRPr sz="1400" baseline="0"/>
            </a:lvl1pPr>
          </a:lstStyle>
          <a:p>
            <a:pPr lvl="0"/>
            <a:r>
              <a:rPr lang="en-US" dirty="0"/>
              <a:t>Add Verse Here</a:t>
            </a:r>
          </a:p>
        </p:txBody>
      </p:sp>
    </p:spTree>
    <p:extLst>
      <p:ext uri="{BB962C8B-B14F-4D97-AF65-F5344CB8AC3E}">
        <p14:creationId xmlns:p14="http://schemas.microsoft.com/office/powerpoint/2010/main" val="35093562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702317" y="561829"/>
            <a:ext cx="10880084" cy="5805547"/>
          </a:xfrm>
        </p:spPr>
        <p:txBody>
          <a:bodyPr anchor="ctr"/>
          <a:lstStyle>
            <a:lvl1pPr marL="0" indent="0">
              <a:buFont typeface="Arial"/>
              <a:buNone/>
              <a:defRPr/>
            </a:lvl1pPr>
            <a:lvl2pPr marL="457200" indent="0">
              <a:buNone/>
              <a:defRPr/>
            </a:lvl2pPr>
            <a:lvl3pPr marL="914400" indent="0">
              <a:buFont typeface="Arial"/>
              <a:buNone/>
              <a:defRPr/>
            </a:lvl3pPr>
            <a:lvl4pPr marL="1371600" indent="0">
              <a:buFont typeface="Arial"/>
              <a:buNone/>
              <a:defRPr/>
            </a:lvl4pPr>
            <a:lvl5pPr marL="1828800" indent="0">
              <a:buFont typeface="Arial"/>
              <a:buNone/>
              <a:defRPr/>
            </a:lvl5pPr>
          </a:lstStyle>
          <a:p>
            <a:pPr lvl="0"/>
            <a:r>
              <a:rPr lang="en-US" dirty="0"/>
              <a:t>Add Your Text Here</a:t>
            </a:r>
          </a:p>
        </p:txBody>
      </p:sp>
    </p:spTree>
    <p:extLst>
      <p:ext uri="{BB962C8B-B14F-4D97-AF65-F5344CB8AC3E}">
        <p14:creationId xmlns:p14="http://schemas.microsoft.com/office/powerpoint/2010/main" val="14162975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3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5192496" y="3801755"/>
            <a:ext cx="2926161" cy="347812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pPr lvl="0"/>
            <a:r>
              <a:rPr lang="en-US" dirty="0"/>
              <a:t>Add Your Subtitle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1446557" y="1612326"/>
            <a:ext cx="7199139" cy="2010137"/>
          </a:xfrm>
        </p:spPr>
        <p:txBody>
          <a:bodyPr/>
          <a:lstStyle/>
          <a:p>
            <a:r>
              <a:rPr lang="en-US" dirty="0"/>
              <a:t>Add Your Title</a:t>
            </a:r>
          </a:p>
        </p:txBody>
      </p:sp>
    </p:spTree>
    <p:extLst>
      <p:ext uri="{BB962C8B-B14F-4D97-AF65-F5344CB8AC3E}">
        <p14:creationId xmlns:p14="http://schemas.microsoft.com/office/powerpoint/2010/main" val="20374114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9F83A-111F-4D31-A84A-FDE00644BED7}" type="datetimeFigureOut">
              <a:rPr lang="en-US" smtClean="0">
                <a:solidFill>
                  <a:srgbClr val="48231E"/>
                </a:solidFill>
              </a:rPr>
              <a:pPr/>
              <a:t>3/19/2022</a:t>
            </a:fld>
            <a:endParaRPr lang="en-US">
              <a:solidFill>
                <a:srgbClr val="48231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8231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43012-C1D9-4995-B3BB-3A4D4DC653FA}" type="slidenum">
              <a:rPr lang="en-US" smtClean="0">
                <a:solidFill>
                  <a:srgbClr val="48231E"/>
                </a:solidFill>
              </a:rPr>
              <a:pPr/>
              <a:t>‹#›</a:t>
            </a:fld>
            <a:endParaRPr lang="en-US">
              <a:solidFill>
                <a:srgbClr val="48231E"/>
              </a:solidFill>
            </a:endParaRPr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368300" y="228601"/>
            <a:ext cx="1145540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3"/>
          </p:nvPr>
        </p:nvSpPr>
        <p:spPr>
          <a:xfrm>
            <a:off x="368300" y="1298448"/>
            <a:ext cx="5669280" cy="4937760"/>
          </a:xfrm>
        </p:spPr>
        <p:txBody>
          <a:bodyPr>
            <a:normAutofit/>
          </a:bodyPr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11"/>
          <p:cNvSpPr>
            <a:spLocks noGrp="1"/>
          </p:cNvSpPr>
          <p:nvPr>
            <p:ph sz="quarter" idx="14"/>
          </p:nvPr>
        </p:nvSpPr>
        <p:spPr>
          <a:xfrm>
            <a:off x="6154420" y="1298448"/>
            <a:ext cx="5669280" cy="4937760"/>
          </a:xfrm>
        </p:spPr>
        <p:txBody>
          <a:bodyPr>
            <a:normAutofit/>
          </a:bodyPr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998755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9F83A-111F-4D31-A84A-FDE00644BED7}" type="datetimeFigureOut">
              <a:rPr lang="en-US" smtClean="0">
                <a:solidFill>
                  <a:srgbClr val="48231E"/>
                </a:solidFill>
              </a:rPr>
              <a:pPr/>
              <a:t>3/19/2022</a:t>
            </a:fld>
            <a:endParaRPr lang="en-US">
              <a:solidFill>
                <a:srgbClr val="48231E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8231E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43012-C1D9-4995-B3BB-3A4D4DC653FA}" type="slidenum">
              <a:rPr lang="en-US" smtClean="0">
                <a:solidFill>
                  <a:srgbClr val="48231E"/>
                </a:solidFill>
              </a:rPr>
              <a:pPr/>
              <a:t>‹#›</a:t>
            </a:fld>
            <a:endParaRPr lang="en-US">
              <a:solidFill>
                <a:srgbClr val="48231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22616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0C5AE-86CE-4529-A0E6-BAE8EAA74504}" type="datetimeFigureOut">
              <a:rPr lang="en-US" smtClean="0"/>
              <a:t>3/19/2022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66005-D2F8-4392-8880-B0397D7E5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2205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0C5AE-86CE-4529-A0E6-BAE8EAA74504}" type="datetimeFigureOut">
              <a:rPr lang="en-US" smtClean="0"/>
              <a:t>3/19/2022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66005-D2F8-4392-8880-B0397D7E5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48784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0C5AE-86CE-4529-A0E6-BAE8EAA74504}" type="datetimeFigureOut">
              <a:rPr lang="en-US" smtClean="0"/>
              <a:t>3/19/2022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66005-D2F8-4392-8880-B0397D7E5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16206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0C5AE-86CE-4529-A0E6-BAE8EAA74504}" type="datetimeFigureOut">
              <a:rPr lang="en-US" smtClean="0"/>
              <a:t>3/19/2022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66005-D2F8-4392-8880-B0397D7E5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18567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0C5AE-86CE-4529-A0E6-BAE8EAA74504}" type="datetimeFigureOut">
              <a:rPr lang="en-US" smtClean="0"/>
              <a:t>3/19/2022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66005-D2F8-4392-8880-B0397D7E5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8643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0C5AE-86CE-4529-A0E6-BAE8EAA74504}" type="datetimeFigureOut">
              <a:rPr lang="en-US" smtClean="0"/>
              <a:t>3/19/2022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66005-D2F8-4392-8880-B0397D7E5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61977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0C5AE-86CE-4529-A0E6-BAE8EAA74504}" type="datetimeFigureOut">
              <a:rPr lang="en-US" smtClean="0"/>
              <a:t>3/19/2022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66005-D2F8-4392-8880-B0397D7E5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32362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0C5AE-86CE-4529-A0E6-BAE8EAA74504}" type="datetimeFigureOut">
              <a:rPr lang="en-US" smtClean="0"/>
              <a:t>3/19/2022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66005-D2F8-4392-8880-B0397D7E5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4778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0C5AE-86CE-4529-A0E6-BAE8EAA74504}" type="datetimeFigureOut">
              <a:rPr lang="en-US" smtClean="0"/>
              <a:t>3/19/2022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66005-D2F8-4392-8880-B0397D7E5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8345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0C5AE-86CE-4529-A0E6-BAE8EAA74504}" type="datetimeFigureOut">
              <a:rPr lang="en-US" smtClean="0"/>
              <a:t>3/19/2022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66005-D2F8-4392-8880-B0397D7E5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6801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0C5AE-86CE-4529-A0E6-BAE8EAA74504}" type="datetimeFigureOut">
              <a:rPr lang="en-US" smtClean="0"/>
              <a:t>3/19/2022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66005-D2F8-4392-8880-B0397D7E5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29006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rip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702317" y="561831"/>
            <a:ext cx="10880084" cy="4486813"/>
          </a:xfrm>
        </p:spPr>
        <p:txBody>
          <a:bodyPr anchor="ctr"/>
          <a:lstStyle>
            <a:lvl1pPr marL="0" indent="0">
              <a:buFont typeface="Arial"/>
              <a:buNone/>
              <a:defRPr/>
            </a:lvl1pPr>
            <a:lvl2pPr marL="457200" indent="0">
              <a:buNone/>
              <a:defRPr/>
            </a:lvl2pPr>
            <a:lvl3pPr marL="914400" indent="0">
              <a:buFont typeface="Arial"/>
              <a:buNone/>
              <a:defRPr/>
            </a:lvl3pPr>
            <a:lvl4pPr marL="1371600" indent="0">
              <a:buFont typeface="Arial"/>
              <a:buNone/>
              <a:defRPr/>
            </a:lvl4pPr>
            <a:lvl5pPr marL="1828800" indent="0">
              <a:buFont typeface="Arial"/>
              <a:buNone/>
              <a:defRPr/>
            </a:lvl5pPr>
          </a:lstStyle>
          <a:p>
            <a:pPr lvl="0"/>
            <a:r>
              <a:rPr lang="en-US" dirty="0"/>
              <a:t>Add Your Scripture Here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 hasCustomPrompt="1"/>
          </p:nvPr>
        </p:nvSpPr>
        <p:spPr>
          <a:xfrm>
            <a:off x="702733" y="5361519"/>
            <a:ext cx="10879667" cy="990253"/>
          </a:xfrm>
        </p:spPr>
        <p:txBody>
          <a:bodyPr>
            <a:normAutofit/>
          </a:bodyPr>
          <a:lstStyle>
            <a:lvl1pPr>
              <a:defRPr sz="1400" baseline="0"/>
            </a:lvl1pPr>
          </a:lstStyle>
          <a:p>
            <a:pPr lvl="0"/>
            <a:r>
              <a:rPr lang="en-US" dirty="0"/>
              <a:t>Add Verse Here</a:t>
            </a:r>
          </a:p>
        </p:txBody>
      </p:sp>
    </p:spTree>
    <p:extLst>
      <p:ext uri="{BB962C8B-B14F-4D97-AF65-F5344CB8AC3E}">
        <p14:creationId xmlns:p14="http://schemas.microsoft.com/office/powerpoint/2010/main" val="357670301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702317" y="561829"/>
            <a:ext cx="10880084" cy="5805547"/>
          </a:xfrm>
        </p:spPr>
        <p:txBody>
          <a:bodyPr anchor="ctr"/>
          <a:lstStyle>
            <a:lvl1pPr marL="0" indent="0">
              <a:buFont typeface="Arial"/>
              <a:buNone/>
              <a:defRPr/>
            </a:lvl1pPr>
            <a:lvl2pPr marL="457200" indent="0">
              <a:buNone/>
              <a:defRPr/>
            </a:lvl2pPr>
            <a:lvl3pPr marL="914400" indent="0">
              <a:buFont typeface="Arial"/>
              <a:buNone/>
              <a:defRPr/>
            </a:lvl3pPr>
            <a:lvl4pPr marL="1371600" indent="0">
              <a:buFont typeface="Arial"/>
              <a:buNone/>
              <a:defRPr/>
            </a:lvl4pPr>
            <a:lvl5pPr marL="1828800" indent="0">
              <a:buFont typeface="Arial"/>
              <a:buNone/>
              <a:defRPr/>
            </a:lvl5pPr>
          </a:lstStyle>
          <a:p>
            <a:pPr lvl="0"/>
            <a:r>
              <a:rPr lang="en-US" dirty="0"/>
              <a:t>Add Your Text Here</a:t>
            </a:r>
          </a:p>
        </p:txBody>
      </p:sp>
    </p:spTree>
    <p:extLst>
      <p:ext uri="{BB962C8B-B14F-4D97-AF65-F5344CB8AC3E}">
        <p14:creationId xmlns:p14="http://schemas.microsoft.com/office/powerpoint/2010/main" val="197528922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EA37D13D-867C-42F9-BCA5-87DA2C388EC8}" type="datetimeFigureOut">
              <a:rPr lang="en-US" smtClean="0"/>
              <a:t>3/19/2022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46D9562A-13BA-4A2B-AAEE-EA659A75F2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1051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1.jpg"/><Relationship Id="rId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7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2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FECD78-3C8E-49F2-8FAB-59489D168ABB}" type="datetimeFigureOut">
              <a:rPr lang="en-US" smtClean="0"/>
              <a:t>3/19/2022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549487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ln w="28575">
            <a:solidFill>
              <a:schemeClr val="tx1"/>
            </a:solidFill>
          </a:ln>
          <a:solidFill>
            <a:srgbClr val="A5000E"/>
          </a:solidFill>
          <a:effectLst>
            <a:glow rad="101600">
              <a:schemeClr val="tx1">
                <a:alpha val="60000"/>
              </a:schemeClr>
            </a:glow>
          </a:effectLst>
          <a:latin typeface="Segoe UI Black" panose="020B0A02040204020203" pitchFamily="34" charset="0"/>
          <a:ea typeface="Segoe UI Black" panose="020B0A02040204020203" pitchFamily="34" charset="0"/>
          <a:cs typeface="Segoe UI Black" panose="020B0A02040204020203" pitchFamily="34" charset="0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buFont typeface="Arial"/>
        <a:buNone/>
        <a:defRPr sz="4000" kern="1200">
          <a:solidFill>
            <a:srgbClr val="A5000E"/>
          </a:solidFill>
          <a:latin typeface="Posterama" panose="020B0504020200020000" pitchFamily="34" charset="0"/>
          <a:ea typeface="+mn-ea"/>
          <a:cs typeface="Posterama" panose="020B0504020200020000" pitchFamily="34" charset="0"/>
        </a:defRPr>
      </a:lvl1pPr>
      <a:lvl2pPr marL="914400" indent="-457200" algn="l" defTabSz="914400" rtl="0" eaLnBrk="1" latinLnBrk="0" hangingPunct="1">
        <a:spcBef>
          <a:spcPct val="20000"/>
        </a:spcBef>
        <a:buFont typeface="Arial"/>
        <a:buChar char="•"/>
        <a:defRPr sz="3600" kern="1200">
          <a:solidFill>
            <a:schemeClr val="bg1"/>
          </a:solidFill>
          <a:latin typeface="MoolBoran" panose="020B0100010101010101" pitchFamily="34" charset="0"/>
          <a:ea typeface="+mn-ea"/>
          <a:cs typeface="MoolBoran" panose="020B0100010101010101" pitchFamily="34" charset="0"/>
        </a:defRPr>
      </a:lvl2pPr>
      <a:lvl3pPr marL="914400" indent="0" algn="l" defTabSz="914400" rtl="0" eaLnBrk="1" latinLnBrk="0" hangingPunct="1">
        <a:spcBef>
          <a:spcPct val="20000"/>
        </a:spcBef>
        <a:buFont typeface="Arial" pitchFamily="34" charset="0"/>
        <a:buNone/>
        <a:defRPr sz="3600" kern="1200">
          <a:solidFill>
            <a:schemeClr val="bg1"/>
          </a:solidFill>
          <a:latin typeface="MoolBoran" panose="020B0100010101010101" pitchFamily="34" charset="0"/>
          <a:ea typeface="+mn-ea"/>
          <a:cs typeface="MoolBoran" panose="020B0100010101010101" pitchFamily="34" charset="0"/>
        </a:defRPr>
      </a:lvl3pPr>
      <a:lvl4pPr marL="1371600" indent="0" algn="l" defTabSz="914400" rtl="0" eaLnBrk="1" latinLnBrk="0" hangingPunct="1">
        <a:spcBef>
          <a:spcPct val="20000"/>
        </a:spcBef>
        <a:buFont typeface="Arial" pitchFamily="34" charset="0"/>
        <a:buNone/>
        <a:defRPr sz="3600" kern="1200">
          <a:solidFill>
            <a:schemeClr val="bg1"/>
          </a:solidFill>
          <a:latin typeface="MoolBoran" panose="020B0100010101010101" pitchFamily="34" charset="0"/>
          <a:ea typeface="+mn-ea"/>
          <a:cs typeface="MoolBoran" panose="020B0100010101010101" pitchFamily="34" charset="0"/>
        </a:defRPr>
      </a:lvl4pPr>
      <a:lvl5pPr marL="1828800" indent="0" algn="l" defTabSz="914400" rtl="0" eaLnBrk="1" latinLnBrk="0" hangingPunct="1">
        <a:spcBef>
          <a:spcPct val="20000"/>
        </a:spcBef>
        <a:buFont typeface="Arial" pitchFamily="34" charset="0"/>
        <a:buNone/>
        <a:defRPr sz="3600" kern="1200">
          <a:solidFill>
            <a:schemeClr val="bg1"/>
          </a:solidFill>
          <a:latin typeface="MoolBoran" panose="020B0100010101010101" pitchFamily="34" charset="0"/>
          <a:ea typeface="+mn-ea"/>
          <a:cs typeface="MoolBoran" panose="020B0100010101010101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C0C5AE-86CE-4529-A0E6-BAE8EAA74504}" type="datetimeFigureOut">
              <a:rPr lang="en-US" smtClean="0"/>
              <a:t>3/19/2022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566005-D2F8-4392-8880-B0397D7E5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54233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2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FECD78-3C8E-49F2-8FAB-59489D168ABB}" type="datetimeFigureOut">
              <a:rPr lang="en-US" smtClean="0"/>
              <a:t>3/19/2022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087865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ln w="28575">
            <a:solidFill>
              <a:schemeClr val="tx1"/>
            </a:solidFill>
          </a:ln>
          <a:solidFill>
            <a:srgbClr val="A5000E"/>
          </a:solidFill>
          <a:effectLst>
            <a:glow rad="101600">
              <a:schemeClr val="tx1">
                <a:alpha val="60000"/>
              </a:schemeClr>
            </a:glow>
          </a:effectLst>
          <a:latin typeface="Segoe UI Black" panose="020B0A02040204020203" pitchFamily="34" charset="0"/>
          <a:ea typeface="Segoe UI Black" panose="020B0A02040204020203" pitchFamily="34" charset="0"/>
          <a:cs typeface="Segoe UI Black" panose="020B0A02040204020203" pitchFamily="34" charset="0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buFont typeface="Arial"/>
        <a:buNone/>
        <a:defRPr sz="4000" kern="1200">
          <a:solidFill>
            <a:srgbClr val="A5000E"/>
          </a:solidFill>
          <a:latin typeface="Posterama" panose="020B0504020200020000" pitchFamily="34" charset="0"/>
          <a:ea typeface="+mn-ea"/>
          <a:cs typeface="Posterama" panose="020B0504020200020000" pitchFamily="34" charset="0"/>
        </a:defRPr>
      </a:lvl1pPr>
      <a:lvl2pPr marL="914400" indent="-457200" algn="l" defTabSz="914400" rtl="0" eaLnBrk="1" latinLnBrk="0" hangingPunct="1">
        <a:spcBef>
          <a:spcPct val="20000"/>
        </a:spcBef>
        <a:buFont typeface="Arial"/>
        <a:buChar char="•"/>
        <a:defRPr sz="3600" kern="1200">
          <a:solidFill>
            <a:schemeClr val="bg1"/>
          </a:solidFill>
          <a:latin typeface="MoolBoran" panose="020B0100010101010101" pitchFamily="34" charset="0"/>
          <a:ea typeface="+mn-ea"/>
          <a:cs typeface="MoolBoran" panose="020B0100010101010101" pitchFamily="34" charset="0"/>
        </a:defRPr>
      </a:lvl2pPr>
      <a:lvl3pPr marL="914400" indent="0" algn="l" defTabSz="914400" rtl="0" eaLnBrk="1" latinLnBrk="0" hangingPunct="1">
        <a:spcBef>
          <a:spcPct val="20000"/>
        </a:spcBef>
        <a:buFont typeface="Arial" pitchFamily="34" charset="0"/>
        <a:buNone/>
        <a:defRPr sz="3600" kern="1200">
          <a:solidFill>
            <a:schemeClr val="bg1"/>
          </a:solidFill>
          <a:latin typeface="MoolBoran" panose="020B0100010101010101" pitchFamily="34" charset="0"/>
          <a:ea typeface="+mn-ea"/>
          <a:cs typeface="MoolBoran" panose="020B0100010101010101" pitchFamily="34" charset="0"/>
        </a:defRPr>
      </a:lvl3pPr>
      <a:lvl4pPr marL="1371600" indent="0" algn="l" defTabSz="914400" rtl="0" eaLnBrk="1" latinLnBrk="0" hangingPunct="1">
        <a:spcBef>
          <a:spcPct val="20000"/>
        </a:spcBef>
        <a:buFont typeface="Arial" pitchFamily="34" charset="0"/>
        <a:buNone/>
        <a:defRPr sz="3600" kern="1200">
          <a:solidFill>
            <a:schemeClr val="bg1"/>
          </a:solidFill>
          <a:latin typeface="MoolBoran" panose="020B0100010101010101" pitchFamily="34" charset="0"/>
          <a:ea typeface="+mn-ea"/>
          <a:cs typeface="MoolBoran" panose="020B0100010101010101" pitchFamily="34" charset="0"/>
        </a:defRPr>
      </a:lvl4pPr>
      <a:lvl5pPr marL="1828800" indent="0" algn="l" defTabSz="914400" rtl="0" eaLnBrk="1" latinLnBrk="0" hangingPunct="1">
        <a:spcBef>
          <a:spcPct val="20000"/>
        </a:spcBef>
        <a:buFont typeface="Arial" pitchFamily="34" charset="0"/>
        <a:buNone/>
        <a:defRPr sz="3600" kern="1200">
          <a:solidFill>
            <a:schemeClr val="bg1"/>
          </a:solidFill>
          <a:latin typeface="MoolBoran" panose="020B0100010101010101" pitchFamily="34" charset="0"/>
          <a:ea typeface="+mn-ea"/>
          <a:cs typeface="MoolBoran" panose="020B0100010101010101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9E13D06-6242-4EA6-A7E4-496C873EEC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654559"/>
            <a:ext cx="12191999" cy="1348872"/>
          </a:xfrm>
        </p:spPr>
        <p:txBody>
          <a:bodyPr>
            <a:noAutofit/>
          </a:bodyPr>
          <a:lstStyle/>
          <a:p>
            <a:pPr algn="ctr"/>
            <a:r>
              <a:rPr lang="en-US" sz="8800" spc="600" dirty="0">
                <a:latin typeface="Bauhaus 93" panose="04030905020B02020C02" pitchFamily="82" charset="0"/>
                <a:cs typeface="Aharoni" panose="02010803020104030203" pitchFamily="2" charset="-79"/>
              </a:rPr>
              <a:t>WELCOME!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5499C61-A195-40C9-8029-BD9E54908B38}"/>
              </a:ext>
            </a:extLst>
          </p:cNvPr>
          <p:cNvSpPr txBox="1"/>
          <p:nvPr/>
        </p:nvSpPr>
        <p:spPr>
          <a:xfrm>
            <a:off x="645835" y="5625451"/>
            <a:ext cx="11218984" cy="970478"/>
          </a:xfrm>
          <a:prstGeom prst="round2DiagRect">
            <a:avLst>
              <a:gd name="adj1" fmla="val 30939"/>
              <a:gd name="adj2" fmla="val 0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tIns="0" bIns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+mn-cs"/>
              </a:rPr>
              <a:t>Scripture taken from the New King James Version®.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+mn-cs"/>
              </a:rPr>
              <a:t>Copyright © 1982 by Thomas Nelson. Used by permission. All rights reserved.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78054794"/>
      </p:ext>
    </p:extLst>
  </p:cSld>
  <p:clrMapOvr>
    <a:masterClrMapping/>
  </p:clrMapOvr>
  <p:transition spd="slow">
    <p:randomBar dir="vert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732B9D0-9CF3-4A04-863F-1BA3F5F58A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41196"/>
            <a:ext cx="10972800" cy="5651458"/>
          </a:xfrm>
        </p:spPr>
        <p:txBody>
          <a:bodyPr>
            <a:normAutofit/>
          </a:bodyPr>
          <a:lstStyle/>
          <a:p>
            <a:r>
              <a:rPr lang="en-US" sz="6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Answering Arguments </a:t>
            </a:r>
            <a:r>
              <a:rPr lang="en-US" sz="6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</a:t>
            </a:r>
            <a:r>
              <a:rPr lang="en-US" sz="6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8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General Benevolence </a:t>
            </a:r>
            <a:r>
              <a:rPr lang="en-US" sz="5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from the </a:t>
            </a:r>
            <a:r>
              <a:rPr lang="en-US" sz="6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Church’s Treasury</a:t>
            </a:r>
            <a:endParaRPr lang="en-US" sz="7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Graphic 3" descr="Warning with solid fill">
            <a:extLst>
              <a:ext uri="{FF2B5EF4-FFF2-40B4-BE49-F238E27FC236}">
                <a16:creationId xmlns:a16="http://schemas.microsoft.com/office/drawing/2014/main" id="{3BFEAC87-FE14-47D5-84D3-B798FB6988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542788" y="5066704"/>
            <a:ext cx="1106424" cy="124309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EE4A5E0-8C9B-4B7F-A3F2-6818A94FED3F}"/>
              </a:ext>
            </a:extLst>
          </p:cNvPr>
          <p:cNvSpPr txBox="1"/>
          <p:nvPr/>
        </p:nvSpPr>
        <p:spPr>
          <a:xfrm>
            <a:off x="834013" y="386862"/>
            <a:ext cx="106952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Amasis MT Pro Black" panose="020B0604020202020204" pitchFamily="18" charset="0"/>
              </a:rPr>
              <a:t>General Benevolence and the Church’s Treasury?</a:t>
            </a:r>
          </a:p>
        </p:txBody>
      </p:sp>
    </p:spTree>
    <p:extLst>
      <p:ext uri="{BB962C8B-B14F-4D97-AF65-F5344CB8AC3E}">
        <p14:creationId xmlns:p14="http://schemas.microsoft.com/office/powerpoint/2010/main" val="26349611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2CDBA913-44CE-468B-9052-A026F471F223}"/>
              </a:ext>
            </a:extLst>
          </p:cNvPr>
          <p:cNvSpPr txBox="1"/>
          <p:nvPr/>
        </p:nvSpPr>
        <p:spPr>
          <a:xfrm>
            <a:off x="2608919" y="901082"/>
            <a:ext cx="8049405" cy="4899793"/>
          </a:xfrm>
          <a:prstGeom prst="rect">
            <a:avLst/>
          </a:prstGeom>
        </p:spPr>
        <p:txBody>
          <a:bodyPr vert="horz" lIns="91440" tIns="45720" rIns="91440" bIns="45720" numCol="1" rtlCol="0" anchor="ctr">
            <a:prstTxWarp prst="textPlain">
              <a:avLst/>
            </a:prstTxWarp>
            <a:normAutofit/>
          </a:bodyPr>
          <a:lstStyle/>
          <a:p>
            <a:pPr marL="0" marR="0" lvl="0" indent="0" algn="ctr" defTabSz="914378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Franklin Gothic Heavy" panose="020B0903020102020204" pitchFamily="34" charset="0"/>
                <a:ea typeface="+mn-ea"/>
                <a:cs typeface="Adelle-Regular"/>
              </a:rPr>
              <a:t>Whatever the </a:t>
            </a:r>
            <a:br>
              <a:rPr kumimoji="0" lang="en-US" sz="40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Franklin Gothic Heavy" panose="020B0903020102020204" pitchFamily="34" charset="0"/>
                <a:ea typeface="+mn-ea"/>
                <a:cs typeface="Adelle-Regular"/>
              </a:rPr>
            </a:br>
            <a:r>
              <a:rPr kumimoji="0" lang="en-US" sz="4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Franklin Gothic Heavy" panose="020B0903020102020204" pitchFamily="34" charset="0"/>
                <a:ea typeface="+mn-ea"/>
                <a:cs typeface="Adelle-Regular"/>
              </a:rPr>
              <a:t>INDIVIDUAL CHRISTIAN</a:t>
            </a:r>
            <a:br>
              <a:rPr kumimoji="0" lang="en-US" sz="40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Franklin Gothic Heavy" panose="020B0903020102020204" pitchFamily="34" charset="0"/>
                <a:ea typeface="+mn-ea"/>
                <a:cs typeface="Adelle-Regular"/>
              </a:rPr>
            </a:br>
            <a:r>
              <a:rPr kumimoji="0" lang="en-US" sz="40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Franklin Gothic Heavy" panose="020B0903020102020204" pitchFamily="34" charset="0"/>
                <a:ea typeface="+mn-ea"/>
                <a:cs typeface="Adelle-Regular"/>
              </a:rPr>
              <a:t> can do is what</a:t>
            </a:r>
            <a:br>
              <a:rPr kumimoji="0" lang="en-US" sz="40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Franklin Gothic Heavy" panose="020B0903020102020204" pitchFamily="34" charset="0"/>
                <a:ea typeface="+mn-ea"/>
                <a:cs typeface="Adelle-Regular"/>
              </a:rPr>
            </a:br>
            <a:r>
              <a:rPr kumimoji="0" lang="en-US" sz="4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Franklin Gothic Heavy" panose="020B0903020102020204" pitchFamily="34" charset="0"/>
                <a:ea typeface="+mn-ea"/>
                <a:cs typeface="Adelle-Regular"/>
              </a:rPr>
              <a:t>THE</a:t>
            </a:r>
            <a:r>
              <a:rPr kumimoji="0" lang="en-US" sz="44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Franklin Gothic Heavy" panose="020B0903020102020204" pitchFamily="34" charset="0"/>
                <a:ea typeface="+mn-ea"/>
                <a:cs typeface="Adelle-Regular"/>
              </a:rPr>
              <a:t> </a:t>
            </a:r>
            <a:r>
              <a:rPr kumimoji="0" lang="en-US" sz="4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Franklin Gothic Heavy" panose="020B0903020102020204" pitchFamily="34" charset="0"/>
                <a:ea typeface="+mn-ea"/>
                <a:cs typeface="Adelle-Regular"/>
              </a:rPr>
              <a:t>CHURCH</a:t>
            </a:r>
            <a:r>
              <a:rPr kumimoji="0" lang="en-US" sz="44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Franklin Gothic Heavy" panose="020B0903020102020204" pitchFamily="34" charset="0"/>
                <a:ea typeface="+mn-ea"/>
                <a:cs typeface="Adelle-Regular"/>
              </a:rPr>
              <a:t> </a:t>
            </a:r>
            <a:r>
              <a:rPr kumimoji="0" lang="en-US" sz="4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Franklin Gothic Heavy" panose="020B0903020102020204" pitchFamily="34" charset="0"/>
                <a:ea typeface="+mn-ea"/>
                <a:cs typeface="Adelle-Regular"/>
              </a:rPr>
              <a:t>CAN DO!</a:t>
            </a:r>
            <a:endParaRPr kumimoji="0" lang="en-US" sz="4000" b="1" i="0" u="none" strike="noStrike" kern="1200" cap="none" spc="0" normalizeH="0" baseline="0" noProof="0" dirty="0">
              <a:ln w="9525">
                <a:solidFill>
                  <a:prstClr val="white"/>
                </a:solidFill>
                <a:prstDash val="solid"/>
              </a:ln>
              <a:solidFill>
                <a:prstClr val="black"/>
              </a:solidFill>
              <a:effectLst>
                <a:outerShdw blurRad="12700" dist="38100" dir="2700000" algn="tl" rotWithShape="0">
                  <a:prstClr val="white">
                    <a:lumMod val="50000"/>
                  </a:prstClr>
                </a:outerShdw>
              </a:effectLst>
              <a:uLnTx/>
              <a:uFillTx/>
              <a:latin typeface="Franklin Gothic Heavy" panose="020B0903020102020204" pitchFamily="34" charset="0"/>
              <a:ea typeface="+mn-ea"/>
              <a:cs typeface="Adelle-Regular"/>
            </a:endParaRPr>
          </a:p>
        </p:txBody>
      </p:sp>
      <p:pic>
        <p:nvPicPr>
          <p:cNvPr id="4" name="Graphic 3" descr="Warning with solid fill">
            <a:extLst>
              <a:ext uri="{FF2B5EF4-FFF2-40B4-BE49-F238E27FC236}">
                <a16:creationId xmlns:a16="http://schemas.microsoft.com/office/drawing/2014/main" id="{4A4F14AD-D813-417B-A223-5713C345FD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52625" y="417659"/>
            <a:ext cx="1106424" cy="1243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689315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686991" y="430590"/>
            <a:ext cx="4530797" cy="1575939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chemeClr val="accent2"/>
                </a:solidFill>
              </a:rPr>
              <a:t>The Individual Christian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609711" y="2010934"/>
            <a:ext cx="4685355" cy="4320322"/>
          </a:xfrm>
          <a:noFill/>
          <a:ln>
            <a:noFill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algn="ctr"/>
            <a:r>
              <a:rPr lang="en-US" sz="3600" dirty="0">
                <a:solidFill>
                  <a:schemeClr val="accent1">
                    <a:lumMod val="50000"/>
                  </a:schemeClr>
                </a:solidFill>
                <a:latin typeface="Amasis MT Pro Black" panose="02040A04050005020304" pitchFamily="18" charset="0"/>
              </a:rPr>
              <a:t>May Observe A Day</a:t>
            </a:r>
            <a:br>
              <a:rPr lang="en-US" sz="3600" dirty="0">
                <a:solidFill>
                  <a:schemeClr val="accent1">
                    <a:lumMod val="50000"/>
                  </a:schemeClr>
                </a:solidFill>
                <a:latin typeface="Amasis MT Pro Black" panose="02040A04050005020304" pitchFamily="18" charset="0"/>
              </a:rPr>
            </a:br>
            <a:br>
              <a:rPr lang="en-US" sz="3600" dirty="0">
                <a:solidFill>
                  <a:schemeClr val="accent1">
                    <a:lumMod val="50000"/>
                  </a:schemeClr>
                </a:solidFill>
                <a:latin typeface="Amasis MT Pro Black" panose="02040A04050005020304" pitchFamily="18" charset="0"/>
              </a:rPr>
            </a:br>
            <a:br>
              <a:rPr lang="en-US" sz="3600" dirty="0">
                <a:solidFill>
                  <a:schemeClr val="accent1">
                    <a:lumMod val="50000"/>
                  </a:schemeClr>
                </a:solidFill>
                <a:latin typeface="Amasis MT Pro Black" panose="02040A04050005020304" pitchFamily="18" charset="0"/>
              </a:rPr>
            </a:br>
            <a:br>
              <a:rPr lang="en-US" sz="3600" dirty="0">
                <a:solidFill>
                  <a:schemeClr val="accent1">
                    <a:lumMod val="50000"/>
                  </a:schemeClr>
                </a:solidFill>
                <a:latin typeface="Amasis MT Pro Black" panose="02040A04050005020304" pitchFamily="18" charset="0"/>
              </a:rPr>
            </a:br>
            <a:br>
              <a:rPr lang="en-US" sz="3600" dirty="0">
                <a:solidFill>
                  <a:schemeClr val="accent1">
                    <a:lumMod val="50000"/>
                  </a:schemeClr>
                </a:solidFill>
                <a:latin typeface="Amasis MT Pro Black" panose="02040A04050005020304" pitchFamily="18" charset="0"/>
              </a:rPr>
            </a:br>
            <a:br>
              <a:rPr lang="en-US" sz="3600" dirty="0">
                <a:solidFill>
                  <a:schemeClr val="accent1">
                    <a:lumMod val="50000"/>
                  </a:schemeClr>
                </a:solidFill>
                <a:latin typeface="Amasis MT Pro Black" panose="02040A04050005020304" pitchFamily="18" charset="0"/>
              </a:rPr>
            </a:br>
            <a:r>
              <a:rPr lang="en-US" sz="3600" dirty="0">
                <a:solidFill>
                  <a:schemeClr val="accent1">
                    <a:lumMod val="50000"/>
                  </a:schemeClr>
                </a:solidFill>
                <a:latin typeface="Amasis MT Pro Black" panose="02040A04050005020304" pitchFamily="18" charset="0"/>
              </a:rPr>
              <a:t>Rom. 14:5, 6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833694" y="3141434"/>
            <a:ext cx="4622916" cy="3094774"/>
          </a:xfrm>
        </p:spPr>
        <p:txBody>
          <a:bodyPr>
            <a:noAutofit/>
          </a:bodyPr>
          <a:lstStyle/>
          <a:p>
            <a:pPr algn="ctr"/>
            <a:r>
              <a:rPr lang="en-US" sz="4000" b="1" dirty="0"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Amasis MT Pro Black" panose="02040A04050005020304" pitchFamily="18" charset="0"/>
              </a:rPr>
              <a:t>Not permitted to observe days </a:t>
            </a:r>
          </a:p>
          <a:p>
            <a:pPr algn="ctr"/>
            <a:r>
              <a:rPr lang="en-US" sz="4000" b="1" dirty="0"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Amasis MT Pro Black" panose="02040A04050005020304" pitchFamily="18" charset="0"/>
              </a:rPr>
              <a:t>(Gal. 4:10, 11)?</a:t>
            </a:r>
          </a:p>
        </p:txBody>
      </p:sp>
      <p:pic>
        <p:nvPicPr>
          <p:cNvPr id="1026" name="Picture 2" descr="C:\Users\Steven\AppData\Local\Microsoft\Windows\Temporary Internet Files\Content.IE5\KGQYPCW1\MC900432626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5878" y="3524586"/>
            <a:ext cx="1293019" cy="1293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Steven\AppData\Local\Microsoft\Windows\Temporary Internet Files\Content.IE5\HGMKI8LY\MC900382624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7286" y="2119784"/>
            <a:ext cx="1779302" cy="140480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itle 8"/>
          <p:cNvSpPr txBox="1">
            <a:spLocks/>
          </p:cNvSpPr>
          <p:nvPr/>
        </p:nvSpPr>
        <p:spPr>
          <a:xfrm>
            <a:off x="6817264" y="517350"/>
            <a:ext cx="4639346" cy="1250729"/>
          </a:xfrm>
          <a:prstGeom prst="rect">
            <a:avLst/>
          </a:prstGeom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txBody>
          <a:bodyPr vert="horz" lIns="68580" tIns="34290" rIns="68580" bIns="34290" rtlCol="0" anchor="b" anchorCtr="0">
            <a:normAutofit/>
          </a:bodyPr>
          <a:lstStyle>
            <a:lvl1pPr algn="l" defTabSz="914400" rtl="0" eaLnBrk="1" latinLnBrk="0" hangingPunct="1">
              <a:spcBef>
                <a:spcPts val="400"/>
              </a:spcBef>
              <a:buNone/>
              <a:defRPr sz="3600" b="0" kern="1200" cap="none" spc="0" baseline="0">
                <a:solidFill>
                  <a:schemeClr val="tx2"/>
                </a:solidFill>
                <a:latin typeface="+mj-lt"/>
                <a:ea typeface="+mj-ea"/>
                <a:cs typeface="Tunga" pitchFamily="2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50" normalizeH="0" baseline="0" noProof="0" dirty="0">
                <a:ln w="9525" cmpd="sng">
                  <a:solidFill>
                    <a:srgbClr val="A5300F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prstClr val="black">
                      <a:alpha val="40000"/>
                    </a:prstClr>
                  </a:glow>
                </a:effectLst>
                <a:uLnTx/>
                <a:uFillTx/>
                <a:latin typeface="Georgia"/>
                <a:ea typeface="+mj-ea"/>
                <a:cs typeface="Tunga" pitchFamily="2"/>
              </a:rPr>
              <a:t>The Church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93BD18C-D7D2-4399-9BEA-1F7620A4AE10}"/>
              </a:ext>
            </a:extLst>
          </p:cNvPr>
          <p:cNvSpPr txBox="1"/>
          <p:nvPr/>
        </p:nvSpPr>
        <p:spPr>
          <a:xfrm>
            <a:off x="5421416" y="5675027"/>
            <a:ext cx="1374094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Colossians 3:17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3821B94-1846-4961-AB7B-63147AE20647}"/>
              </a:ext>
            </a:extLst>
          </p:cNvPr>
          <p:cNvCxnSpPr>
            <a:cxnSpLocks/>
          </p:cNvCxnSpPr>
          <p:nvPr/>
        </p:nvCxnSpPr>
        <p:spPr>
          <a:xfrm flipH="1">
            <a:off x="6105630" y="85876"/>
            <a:ext cx="9676" cy="668624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9820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686991" y="430590"/>
            <a:ext cx="4530797" cy="1575939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chemeClr val="accent2"/>
                </a:solidFill>
              </a:rPr>
              <a:t>The Individual Christian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609711" y="2010934"/>
            <a:ext cx="4685355" cy="4320322"/>
          </a:xfrm>
          <a:noFill/>
          <a:ln>
            <a:noFill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algn="ctr"/>
            <a:r>
              <a:rPr lang="en-US" sz="3200" b="1" dirty="0">
                <a:solidFill>
                  <a:schemeClr val="accent1">
                    <a:lumMod val="50000"/>
                  </a:schemeClr>
                </a:solidFill>
                <a:latin typeface="Amasis MT Pro Black" panose="02040A04050005020304" pitchFamily="18" charset="0"/>
              </a:rPr>
              <a:t>May Lend To One Who Asks</a:t>
            </a:r>
            <a:br>
              <a:rPr lang="en-US" sz="3200" b="1" dirty="0">
                <a:solidFill>
                  <a:schemeClr val="accent1">
                    <a:lumMod val="50000"/>
                  </a:schemeClr>
                </a:solidFill>
                <a:latin typeface="Amasis MT Pro Black" panose="02040A04050005020304" pitchFamily="18" charset="0"/>
              </a:rPr>
            </a:br>
            <a:br>
              <a:rPr lang="en-US" sz="3200" b="1" dirty="0">
                <a:solidFill>
                  <a:schemeClr val="accent1">
                    <a:lumMod val="50000"/>
                  </a:schemeClr>
                </a:solidFill>
                <a:latin typeface="Amasis MT Pro Black" panose="02040A04050005020304" pitchFamily="18" charset="0"/>
              </a:rPr>
            </a:br>
            <a:br>
              <a:rPr lang="en-US" sz="3200" b="1" dirty="0">
                <a:solidFill>
                  <a:schemeClr val="accent1">
                    <a:lumMod val="50000"/>
                  </a:schemeClr>
                </a:solidFill>
                <a:latin typeface="Amasis MT Pro Black" panose="02040A04050005020304" pitchFamily="18" charset="0"/>
              </a:rPr>
            </a:br>
            <a:br>
              <a:rPr lang="en-US" sz="3200" b="1" dirty="0">
                <a:solidFill>
                  <a:schemeClr val="accent1">
                    <a:lumMod val="50000"/>
                  </a:schemeClr>
                </a:solidFill>
                <a:latin typeface="Amasis MT Pro Black" panose="02040A04050005020304" pitchFamily="18" charset="0"/>
              </a:rPr>
            </a:br>
            <a:br>
              <a:rPr lang="en-US" sz="3200" b="1" dirty="0">
                <a:solidFill>
                  <a:schemeClr val="accent1">
                    <a:lumMod val="50000"/>
                  </a:schemeClr>
                </a:solidFill>
                <a:latin typeface="Amasis MT Pro Black" panose="02040A04050005020304" pitchFamily="18" charset="0"/>
              </a:rPr>
            </a:br>
            <a:br>
              <a:rPr lang="en-US" sz="3200" b="1" dirty="0">
                <a:solidFill>
                  <a:schemeClr val="accent1">
                    <a:lumMod val="50000"/>
                  </a:schemeClr>
                </a:solidFill>
                <a:latin typeface="Amasis MT Pro Black" panose="02040A04050005020304" pitchFamily="18" charset="0"/>
              </a:rPr>
            </a:br>
            <a:r>
              <a:rPr lang="sv-SE" sz="3200" b="1" dirty="0">
                <a:solidFill>
                  <a:schemeClr val="accent1">
                    <a:lumMod val="50000"/>
                  </a:schemeClr>
                </a:solidFill>
                <a:latin typeface="Amasis MT Pro Black" panose="02040A04050005020304" pitchFamily="18" charset="0"/>
              </a:rPr>
              <a:t>Matt. 5:42; </a:t>
            </a:r>
            <a:br>
              <a:rPr lang="sv-SE" sz="3200" b="1" dirty="0">
                <a:solidFill>
                  <a:schemeClr val="accent1">
                    <a:lumMod val="50000"/>
                  </a:schemeClr>
                </a:solidFill>
                <a:latin typeface="Amasis MT Pro Black" panose="02040A04050005020304" pitchFamily="18" charset="0"/>
              </a:rPr>
            </a:br>
            <a:r>
              <a:rPr lang="sv-SE" sz="3200" b="1" dirty="0">
                <a:solidFill>
                  <a:schemeClr val="accent1">
                    <a:lumMod val="50000"/>
                  </a:schemeClr>
                </a:solidFill>
                <a:latin typeface="Amasis MT Pro Black" panose="02040A04050005020304" pitchFamily="18" charset="0"/>
              </a:rPr>
              <a:t>Lk. 6:34, 35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833694" y="3141434"/>
            <a:ext cx="4622916" cy="3094774"/>
          </a:xfrm>
        </p:spPr>
        <p:txBody>
          <a:bodyPr>
            <a:noAutofit/>
          </a:bodyPr>
          <a:lstStyle/>
          <a:p>
            <a:pPr algn="ctr"/>
            <a:r>
              <a:rPr lang="en-US" sz="4000" b="1" dirty="0">
                <a:effectLst>
                  <a:glow rad="101600">
                    <a:schemeClr val="tx1">
                      <a:alpha val="60000"/>
                    </a:schemeClr>
                  </a:glow>
                </a:effectLst>
              </a:rPr>
              <a:t>Where does the Bible permit the church to lend to anyone?</a:t>
            </a:r>
          </a:p>
        </p:txBody>
      </p:sp>
      <p:pic>
        <p:nvPicPr>
          <p:cNvPr id="1026" name="Picture 2" descr="C:\Users\Steven\AppData\Local\Microsoft\Windows\Temporary Internet Files\Content.IE5\KGQYPCW1\MC900432626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5878" y="3524586"/>
            <a:ext cx="1293019" cy="1293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Steven\AppData\Local\Microsoft\Windows\Temporary Internet Files\Content.IE5\HGMKI8LY\MC900382624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7286" y="2119784"/>
            <a:ext cx="1779302" cy="140480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itle 8"/>
          <p:cNvSpPr txBox="1">
            <a:spLocks/>
          </p:cNvSpPr>
          <p:nvPr/>
        </p:nvSpPr>
        <p:spPr>
          <a:xfrm>
            <a:off x="6817264" y="517350"/>
            <a:ext cx="4639346" cy="1250729"/>
          </a:xfrm>
          <a:prstGeom prst="rect">
            <a:avLst/>
          </a:prstGeom>
        </p:spPr>
        <p:txBody>
          <a:bodyPr vert="horz" lIns="68580" tIns="34290" rIns="68580" bIns="34290" rtlCol="0" anchor="b" anchorCtr="0">
            <a:normAutofit/>
          </a:bodyPr>
          <a:lstStyle>
            <a:lvl1pPr algn="l" defTabSz="914400" rtl="0" eaLnBrk="1" latinLnBrk="0" hangingPunct="1">
              <a:spcBef>
                <a:spcPts val="400"/>
              </a:spcBef>
              <a:buNone/>
              <a:defRPr sz="3600" b="0" kern="1200" cap="none" spc="0" baseline="0">
                <a:solidFill>
                  <a:schemeClr val="tx2"/>
                </a:solidFill>
                <a:latin typeface="+mj-lt"/>
                <a:ea typeface="+mj-ea"/>
                <a:cs typeface="Tunga" pitchFamily="2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50" normalizeH="0" baseline="0" noProof="0" dirty="0">
                <a:ln w="9525" cmpd="sng">
                  <a:solidFill>
                    <a:srgbClr val="A5300F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prstClr val="black">
                      <a:alpha val="40000"/>
                    </a:prstClr>
                  </a:glow>
                </a:effectLst>
                <a:uLnTx/>
                <a:uFillTx/>
                <a:latin typeface="Georgia"/>
                <a:ea typeface="+mj-ea"/>
                <a:cs typeface="Tunga" pitchFamily="2"/>
              </a:rPr>
              <a:t>The Church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93BD18C-D7D2-4399-9BEA-1F7620A4AE10}"/>
              </a:ext>
            </a:extLst>
          </p:cNvPr>
          <p:cNvSpPr txBox="1"/>
          <p:nvPr/>
        </p:nvSpPr>
        <p:spPr>
          <a:xfrm>
            <a:off x="5421416" y="5675027"/>
            <a:ext cx="1374094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Colossians 3:17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3821B94-1846-4961-AB7B-63147AE20647}"/>
              </a:ext>
            </a:extLst>
          </p:cNvPr>
          <p:cNvCxnSpPr>
            <a:cxnSpLocks/>
          </p:cNvCxnSpPr>
          <p:nvPr/>
        </p:nvCxnSpPr>
        <p:spPr>
          <a:xfrm flipH="1">
            <a:off x="6105630" y="85876"/>
            <a:ext cx="9676" cy="668624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4811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quarter" idx="13"/>
          </p:nvPr>
        </p:nvSpPr>
        <p:spPr>
          <a:xfrm>
            <a:off x="2907628" y="1972988"/>
            <a:ext cx="3019277" cy="394354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INDIVIDUAL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6269804" y="1972988"/>
            <a:ext cx="3053374" cy="394354"/>
          </a:xfr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CHURCH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907628" y="758576"/>
            <a:ext cx="6434703" cy="707886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TWO DISTINCT TREASURIES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9393909" y="1567242"/>
            <a:ext cx="1678655" cy="914400"/>
            <a:chOff x="5217599" y="3962401"/>
            <a:chExt cx="3115594" cy="2674298"/>
          </a:xfrm>
        </p:grpSpPr>
        <p:sp>
          <p:nvSpPr>
            <p:cNvPr id="12" name="Oval 11"/>
            <p:cNvSpPr/>
            <p:nvPr/>
          </p:nvSpPr>
          <p:spPr>
            <a:xfrm>
              <a:off x="5535475" y="3962401"/>
              <a:ext cx="2797718" cy="2674298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THE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CHURCH</a:t>
              </a:r>
            </a:p>
          </p:txBody>
        </p:sp>
        <p:sp>
          <p:nvSpPr>
            <p:cNvPr id="30" name="Notched Right Arrow 29"/>
            <p:cNvSpPr/>
            <p:nvPr/>
          </p:nvSpPr>
          <p:spPr>
            <a:xfrm rot="10800000">
              <a:off x="5217599" y="4838699"/>
              <a:ext cx="838200" cy="921700"/>
            </a:xfrm>
            <a:prstGeom prst="notchedRightArrow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336"/>
          <a:stretch/>
        </p:blipFill>
        <p:spPr bwMode="auto">
          <a:xfrm>
            <a:off x="1241705" y="1122439"/>
            <a:ext cx="1507386" cy="1469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349222" y="2653092"/>
            <a:ext cx="1253671" cy="70788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-113" normalizeH="0" baseline="0" noProof="0" dirty="0">
                <a:ln>
                  <a:noFill/>
                </a:ln>
                <a:solidFill>
                  <a:srgbClr val="2E2224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Method of Raising 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362690" y="3639692"/>
            <a:ext cx="1226736" cy="4001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-113" normalizeH="0" baseline="0" noProof="0" dirty="0">
                <a:ln>
                  <a:noFill/>
                </a:ln>
                <a:solidFill>
                  <a:srgbClr val="2E2224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Oversight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349223" y="4304664"/>
            <a:ext cx="1226736" cy="4001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-113" normalizeH="0" baseline="0" noProof="0" dirty="0">
                <a:ln>
                  <a:noFill/>
                </a:ln>
                <a:solidFill>
                  <a:srgbClr val="2E2224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Use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897954" y="2653093"/>
            <a:ext cx="3040575" cy="830997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Honest Labor </a:t>
            </a:r>
            <a:b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</a:b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(Eph. 4:28)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269805" y="2653092"/>
            <a:ext cx="3062851" cy="830997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Voluntary Offering </a:t>
            </a:r>
            <a:b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</a:b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(1 Cor. 16:1, 2)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902595" y="3608914"/>
            <a:ext cx="3040575" cy="461665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Self (Acts 5:3, 4)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269805" y="3608914"/>
            <a:ext cx="3062851" cy="461665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Elders (Acts 11:30)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2902595" y="4304664"/>
            <a:ext cx="3040575" cy="2308324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Contribution</a:t>
            </a:r>
            <a:b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</a:b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(2 Cor. 9:7)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Taxes (Rom. 13:6, 7)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Domestic  (1 Tim. 5:8)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Sharing </a:t>
            </a:r>
            <a:b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</a:b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(1 Tim. 6:18; Gal. 6:10)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265164" y="4308013"/>
            <a:ext cx="3062851" cy="1938992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Preaching Gospel (Phil. 4:15, 16)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Relieving Needy Saints </a:t>
            </a:r>
            <a:b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</a:b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(Acts 4:32-34)</a:t>
            </a:r>
          </a:p>
        </p:txBody>
      </p:sp>
    </p:spTree>
    <p:extLst>
      <p:ext uri="{BB962C8B-B14F-4D97-AF65-F5344CB8AC3E}">
        <p14:creationId xmlns:p14="http://schemas.microsoft.com/office/powerpoint/2010/main" val="208718161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clickEffect" p14:presetBounceEnd="4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4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11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12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grpId="0" nodeType="withEffect" p14:presetBounceEnd="4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15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16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1" fill="hold" grpId="0" nodeType="clickEffect" p14:presetBounceEnd="4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21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22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 p14:presetBounceEnd="4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25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26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1" fill="hold" grpId="0" nodeType="withEffect" p14:presetBounceEnd="4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29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30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1" fill="hold">
                          <p:stCondLst>
                            <p:cond delay="indefinite"/>
                          </p:stCondLst>
                          <p:childTnLst>
                            <p:par>
                              <p:cTn id="3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3" presetID="2" presetClass="entr" presetSubtype="1" fill="hold" grpId="0" nodeType="clickEffect" p14:presetBounceEnd="4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35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36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1" fill="hold" grpId="0" nodeType="withEffect" p14:presetBounceEnd="4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39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40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1" fill="hold" grpId="0" nodeType="withEffect" p14:presetBounceEnd="4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43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44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25" grpId="0" animBg="1"/>
          <p:bldP spid="26" grpId="0" animBg="1"/>
          <p:bldP spid="8" grpId="0" animBg="1"/>
          <p:bldP spid="29" grpId="0" animBg="1"/>
          <p:bldP spid="31" grpId="0" animBg="1"/>
          <p:bldP spid="34" grpId="0" animBg="1"/>
          <p:bldP spid="35" grpId="0" animBg="1"/>
          <p:bldP spid="36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1" fill="hold">
                          <p:stCondLst>
                            <p:cond delay="indefinite"/>
                          </p:stCondLst>
                          <p:childTnLst>
                            <p:par>
                              <p:cTn id="3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3" presetID="2" presetClass="entr" presetSubtype="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25" grpId="0" animBg="1"/>
          <p:bldP spid="26" grpId="0" animBg="1"/>
          <p:bldP spid="8" grpId="0" animBg="1"/>
          <p:bldP spid="29" grpId="0" animBg="1"/>
          <p:bldP spid="31" grpId="0" animBg="1"/>
          <p:bldP spid="34" grpId="0" animBg="1"/>
          <p:bldP spid="35" grpId="0" animBg="1"/>
          <p:bldP spid="36" grpId="0" animBg="1"/>
        </p:bld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064381" y="1831086"/>
            <a:ext cx="5831719" cy="4864838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15  "Moreover if your brother sins against you, go and tell him his fault between </a:t>
            </a:r>
            <a:r>
              <a:rPr lang="en-US" sz="2400" u="sng" dirty="0">
                <a:solidFill>
                  <a:schemeClr val="accent1">
                    <a:lumMod val="50000"/>
                  </a:schemeClr>
                </a:solidFill>
              </a:rPr>
              <a:t>you and him alone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. If he hears you, you have gained your brother.</a:t>
            </a:r>
          </a:p>
          <a:p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16  "But if he will not hear, take with you </a:t>
            </a:r>
            <a:r>
              <a:rPr lang="en-US" sz="2400" u="sng" dirty="0">
                <a:solidFill>
                  <a:schemeClr val="accent1">
                    <a:lumMod val="50000"/>
                  </a:schemeClr>
                </a:solidFill>
              </a:rPr>
              <a:t>one or two more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, that ‘by the mouth of two or three witnesses every word may be established.’</a:t>
            </a:r>
          </a:p>
          <a:p>
            <a:r>
              <a:rPr lang="en-US" sz="2400" b="1" dirty="0">
                <a:solidFill>
                  <a:srgbClr val="C00000"/>
                </a:solidFill>
              </a:rPr>
              <a:t>17  "And if he refuses to hear them, tell it to the church. But if he refuses even to hear the church, let him be to you like a heathen and a tax collector.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99848" y="826023"/>
            <a:ext cx="9903581" cy="769441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4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THREE DISTINCTIONS</a:t>
            </a:r>
          </a:p>
        </p:txBody>
      </p:sp>
      <p:sp>
        <p:nvSpPr>
          <p:cNvPr id="9" name="Left Arrow 8"/>
          <p:cNvSpPr/>
          <p:nvPr/>
        </p:nvSpPr>
        <p:spPr>
          <a:xfrm>
            <a:off x="6973838" y="5286980"/>
            <a:ext cx="4144825" cy="1085850"/>
          </a:xfrm>
          <a:prstGeom prst="lef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THE CHURCH!</a:t>
            </a:r>
          </a:p>
        </p:txBody>
      </p:sp>
      <p:sp>
        <p:nvSpPr>
          <p:cNvPr id="10" name="Left Brace 9"/>
          <p:cNvSpPr/>
          <p:nvPr/>
        </p:nvSpPr>
        <p:spPr>
          <a:xfrm rot="10800000">
            <a:off x="6724650" y="1943099"/>
            <a:ext cx="520212" cy="3071028"/>
          </a:xfrm>
          <a:prstGeom prst="leftBrace">
            <a:avLst/>
          </a:prstGeom>
          <a:ln w="76200">
            <a:solidFill>
              <a:schemeClr val="accent1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2E2224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307874" y="2943036"/>
            <a:ext cx="4107053" cy="1107996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 tIns="0" bIns="0" rtlCol="0" anchor="ctr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225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Church Cannot Act Here!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25373" y="1004355"/>
            <a:ext cx="2781532" cy="430887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none" tIns="0" bIns="0" rtlCol="0" anchor="ctr" anchorCtr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Matthew 18:15-18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395189" y="5428901"/>
            <a:ext cx="1679631" cy="416076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6254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2CDBA913-44CE-468B-9052-A026F471F223}"/>
              </a:ext>
            </a:extLst>
          </p:cNvPr>
          <p:cNvSpPr txBox="1"/>
          <p:nvPr/>
        </p:nvSpPr>
        <p:spPr>
          <a:xfrm>
            <a:off x="2608919" y="1829786"/>
            <a:ext cx="8049405" cy="3042385"/>
          </a:xfrm>
          <a:prstGeom prst="rect">
            <a:avLst/>
          </a:prstGeom>
        </p:spPr>
        <p:txBody>
          <a:bodyPr vert="horz" lIns="91440" tIns="45720" rIns="91440" bIns="45720" numCol="1" rtlCol="0" anchor="ctr">
            <a:prstTxWarp prst="textPlain">
              <a:avLst/>
            </a:prstTxWarp>
            <a:normAutofit/>
          </a:bodyPr>
          <a:lstStyle/>
          <a:p>
            <a:pPr marL="0" marR="0" lvl="0" indent="0" algn="ctr" defTabSz="914378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 w="13462">
                  <a:solidFill>
                    <a:prstClr val="white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dist="38100" dir="2700000" algn="bl" rotWithShape="0">
                    <a:srgbClr val="7F5F52"/>
                  </a:outerShdw>
                </a:effectLst>
                <a:uLnTx/>
                <a:uFillTx/>
                <a:latin typeface="Franklin Gothic Heavy" panose="020B0903020102020204" pitchFamily="34" charset="0"/>
                <a:ea typeface="+mn-ea"/>
                <a:cs typeface="Adelle-Regular"/>
              </a:rPr>
              <a:t>It doesn’t say,</a:t>
            </a:r>
            <a:br>
              <a:rPr kumimoji="0" lang="en-US" sz="4000" b="1" i="0" u="none" strike="noStrike" kern="1200" cap="none" spc="0" normalizeH="0" baseline="0" noProof="0" dirty="0">
                <a:ln w="13462">
                  <a:solidFill>
                    <a:prstClr val="white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dist="38100" dir="2700000" algn="bl" rotWithShape="0">
                    <a:srgbClr val="7F5F52"/>
                  </a:outerShdw>
                </a:effectLst>
                <a:uLnTx/>
                <a:uFillTx/>
                <a:latin typeface="Franklin Gothic Heavy" panose="020B0903020102020204" pitchFamily="34" charset="0"/>
                <a:ea typeface="+mn-ea"/>
                <a:cs typeface="Adelle-Regular"/>
              </a:rPr>
            </a:br>
            <a:r>
              <a:rPr kumimoji="0" lang="en-US" sz="4800" b="1" i="0" u="none" strike="noStrike" kern="1200" cap="none" spc="0" normalizeH="0" baseline="0" noProof="0" dirty="0">
                <a:ln w="13462">
                  <a:solidFill>
                    <a:prstClr val="white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dist="38100" dir="2700000" algn="bl" rotWithShape="0">
                    <a:srgbClr val="7F5F52"/>
                  </a:outerShdw>
                </a:effectLst>
                <a:uLnTx/>
                <a:uFillTx/>
                <a:latin typeface="Franklin Gothic Heavy" panose="020B0903020102020204" pitchFamily="34" charset="0"/>
                <a:ea typeface="+mn-ea"/>
                <a:cs typeface="Adelle-Regular"/>
              </a:rPr>
              <a:t>“NOT TO”</a:t>
            </a:r>
            <a:endParaRPr kumimoji="0" lang="en-US" sz="4000" b="1" i="0" u="none" strike="noStrike" kern="1200" cap="none" spc="0" normalizeH="0" baseline="0" noProof="0" dirty="0">
              <a:ln w="13462">
                <a:solidFill>
                  <a:prstClr val="white"/>
                </a:solidFill>
                <a:prstDash val="solid"/>
              </a:ln>
              <a:solidFill>
                <a:prstClr val="black">
                  <a:lumMod val="85000"/>
                  <a:lumOff val="15000"/>
                </a:prstClr>
              </a:solidFill>
              <a:effectLst>
                <a:outerShdw dist="38100" dir="2700000" algn="bl" rotWithShape="0">
                  <a:srgbClr val="7F5F52"/>
                </a:outerShdw>
              </a:effectLst>
              <a:uLnTx/>
              <a:uFillTx/>
              <a:latin typeface="Franklin Gothic Heavy" panose="020B0903020102020204" pitchFamily="34" charset="0"/>
              <a:ea typeface="+mn-ea"/>
              <a:cs typeface="Adelle-Regular"/>
            </a:endParaRPr>
          </a:p>
        </p:txBody>
      </p:sp>
      <p:pic>
        <p:nvPicPr>
          <p:cNvPr id="4" name="Graphic 3" descr="Warning with solid fill">
            <a:extLst>
              <a:ext uri="{FF2B5EF4-FFF2-40B4-BE49-F238E27FC236}">
                <a16:creationId xmlns:a16="http://schemas.microsoft.com/office/drawing/2014/main" id="{F511DC3F-7558-4181-BA56-B0B1929EFD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52625" y="417659"/>
            <a:ext cx="1106424" cy="1243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11991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7F80EF9-689E-40F5-B53B-B1F79F027A77}"/>
              </a:ext>
            </a:extLst>
          </p:cNvPr>
          <p:cNvSpPr txBox="1"/>
          <p:nvPr/>
        </p:nvSpPr>
        <p:spPr>
          <a:xfrm>
            <a:off x="1079360" y="517490"/>
            <a:ext cx="10033279" cy="55092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  <a:latin typeface="Amasis MT Pro Black" panose="02040A04050005020304" pitchFamily="18" charset="0"/>
              </a:rPr>
              <a:t>1 Corinthians 4:6 </a:t>
            </a:r>
            <a:r>
              <a:rPr lang="en-US" sz="2800" dirty="0">
                <a:solidFill>
                  <a:schemeClr val="bg1"/>
                </a:solidFill>
                <a:latin typeface="Amasis MT Pro Black" panose="02040A04050005020304" pitchFamily="18" charset="0"/>
              </a:rPr>
              <a:t>(New International Version)</a:t>
            </a:r>
            <a:br>
              <a:rPr lang="en-US" sz="28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endParaRPr lang="en-US" sz="3600" dirty="0">
              <a:solidFill>
                <a:schemeClr val="bg1"/>
              </a:solidFill>
              <a:latin typeface="Amasis MT Pro Black" panose="02040A04050005020304" pitchFamily="18" charset="0"/>
            </a:endParaRPr>
          </a:p>
          <a:p>
            <a:r>
              <a:rPr lang="en-US" sz="4000" b="1" i="0" dirty="0">
                <a:solidFill>
                  <a:srgbClr val="001320"/>
                </a:solidFill>
                <a:effectLst/>
                <a:latin typeface="Candara" panose="020E0502030303020204" pitchFamily="34" charset="0"/>
              </a:rPr>
              <a:t>“Now, brothers and sisters, I have applied these things to myself and Apollos for your benefit, so that you may learn from us the meaning of the saying, </a:t>
            </a:r>
            <a:r>
              <a:rPr lang="en-US" sz="4000" b="1" i="0" dirty="0">
                <a:solidFill>
                  <a:schemeClr val="accent1"/>
                </a:solidFill>
                <a:effectLst/>
                <a:latin typeface="Candara" panose="020E0502030303020204" pitchFamily="34" charset="0"/>
              </a:rPr>
              <a:t>‘Do not go beyond what is written.’ </a:t>
            </a:r>
            <a:r>
              <a:rPr lang="en-US" sz="4000" b="1" i="0" dirty="0">
                <a:solidFill>
                  <a:srgbClr val="001320"/>
                </a:solidFill>
                <a:effectLst/>
                <a:latin typeface="Candara" panose="020E0502030303020204" pitchFamily="34" charset="0"/>
              </a:rPr>
              <a:t>Then you will not be puffed up in being a follower of one of us over against the other.”</a:t>
            </a:r>
            <a:endParaRPr lang="en-US" sz="4000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07410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80ABB46A-141D-4C00-8D8F-0931A90B098A}"/>
              </a:ext>
            </a:extLst>
          </p:cNvPr>
          <p:cNvGraphicFramePr>
            <a:graphicFrameLocks noGrp="1"/>
          </p:cNvGraphicFramePr>
          <p:nvPr/>
        </p:nvGraphicFramePr>
        <p:xfrm>
          <a:off x="1018307" y="945667"/>
          <a:ext cx="10155385" cy="5419039"/>
        </p:xfrm>
        <a:graphic>
          <a:graphicData uri="http://schemas.openxmlformats.org/drawingml/2006/table">
            <a:tbl>
              <a:tblPr firstRow="1" bandRow="1">
                <a:tableStyleId>{85BE263C-DBD7-4A20-BB59-AAB30ACAA65A}</a:tableStyleId>
              </a:tblPr>
              <a:tblGrid>
                <a:gridCol w="5403888">
                  <a:extLst>
                    <a:ext uri="{9D8B030D-6E8A-4147-A177-3AD203B41FA5}">
                      <a16:colId xmlns:a16="http://schemas.microsoft.com/office/drawing/2014/main" val="210632257"/>
                    </a:ext>
                  </a:extLst>
                </a:gridCol>
                <a:gridCol w="4751497">
                  <a:extLst>
                    <a:ext uri="{9D8B030D-6E8A-4147-A177-3AD203B41FA5}">
                      <a16:colId xmlns:a16="http://schemas.microsoft.com/office/drawing/2014/main" val="3830929978"/>
                    </a:ext>
                  </a:extLst>
                </a:gridCol>
              </a:tblGrid>
              <a:tr h="663854">
                <a:tc gridSpan="2">
                  <a:txBody>
                    <a:bodyPr/>
                    <a:lstStyle/>
                    <a:p>
                      <a:pPr algn="ctr"/>
                      <a:r>
                        <a:rPr lang="en-US" sz="3600" u="none" dirty="0"/>
                        <a:t>IMPLICATIONS</a:t>
                      </a:r>
                      <a:r>
                        <a:rPr lang="en-US" sz="3600" dirty="0"/>
                        <a:t> FROM </a:t>
                      </a:r>
                      <a:r>
                        <a:rPr lang="en-US" sz="3600" u="none" dirty="0"/>
                        <a:t>SPECIFIC</a:t>
                      </a:r>
                      <a:r>
                        <a:rPr lang="en-US" sz="3600" dirty="0"/>
                        <a:t> </a:t>
                      </a:r>
                      <a:r>
                        <a:rPr lang="en-US" sz="3600" u="none" dirty="0"/>
                        <a:t>TEACHING</a:t>
                      </a:r>
                    </a:p>
                  </a:txBody>
                  <a:tcPr marL="100584" marR="100584" marT="50292" marB="50292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4399135"/>
                  </a:ext>
                </a:extLst>
              </a:tr>
              <a:tr h="921182">
                <a:tc>
                  <a:txBody>
                    <a:bodyPr/>
                    <a:lstStyle/>
                    <a:p>
                      <a:pPr algn="ctr"/>
                      <a:r>
                        <a:rPr lang="en-US" sz="5500" b="1" u="sng" dirty="0"/>
                        <a:t>COMMAND</a:t>
                      </a:r>
                      <a:endParaRPr lang="en-US" sz="3600" b="1" i="1" u="sng" dirty="0"/>
                    </a:p>
                  </a:txBody>
                  <a:tcPr marL="82982" marR="82982" marT="41491" marB="4149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5500" b="1" u="sng" dirty="0"/>
                        <a:t>IMPLICATION</a:t>
                      </a:r>
                      <a:endParaRPr lang="en-US" sz="3600" b="1" i="1" u="sng" dirty="0"/>
                    </a:p>
                  </a:txBody>
                  <a:tcPr marL="82982" marR="82982" marT="41491" marB="41491"/>
                </a:tc>
                <a:extLst>
                  <a:ext uri="{0D108BD9-81ED-4DB2-BD59-A6C34878D82A}">
                    <a16:rowId xmlns:a16="http://schemas.microsoft.com/office/drawing/2014/main" val="3935344124"/>
                  </a:ext>
                </a:extLst>
              </a:tr>
              <a:tr h="113576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500" b="1" u="sng" dirty="0"/>
                        <a:t>GOPHERWOOD FOR ARK</a:t>
                      </a:r>
                      <a:r>
                        <a:rPr lang="en-US" sz="2500" b="1" u="none" dirty="0"/>
                        <a:t> </a:t>
                      </a:r>
                      <a:br>
                        <a:rPr lang="en-US" sz="2500" b="1" u="none" dirty="0"/>
                      </a:br>
                      <a:r>
                        <a:rPr lang="en-US" sz="2200" b="1" dirty="0"/>
                        <a:t>Gen. 6:14</a:t>
                      </a:r>
                      <a:endParaRPr lang="en-US" sz="2500" b="1" dirty="0"/>
                    </a:p>
                  </a:txBody>
                  <a:tcPr marL="82982" marR="82982" marT="165964" marB="248945"/>
                </a:tc>
                <a:tc>
                  <a:txBody>
                    <a:bodyPr/>
                    <a:lstStyle/>
                    <a:p>
                      <a:r>
                        <a:rPr lang="en-US" sz="2500" b="1" dirty="0">
                          <a:solidFill>
                            <a:srgbClr val="964D2C"/>
                          </a:solidFill>
                        </a:rPr>
                        <a:t>NO</a:t>
                      </a:r>
                      <a:r>
                        <a:rPr lang="en-US" sz="2500" dirty="0"/>
                        <a:t> </a:t>
                      </a:r>
                      <a:r>
                        <a:rPr lang="en-US" sz="2500" b="1" dirty="0"/>
                        <a:t>OTHER KIND OF WOOD</a:t>
                      </a:r>
                    </a:p>
                  </a:txBody>
                  <a:tcPr marL="82982" marR="82982" marT="165964" marB="248945"/>
                </a:tc>
                <a:extLst>
                  <a:ext uri="{0D108BD9-81ED-4DB2-BD59-A6C34878D82A}">
                    <a16:rowId xmlns:a16="http://schemas.microsoft.com/office/drawing/2014/main" val="3026679382"/>
                  </a:ext>
                </a:extLst>
              </a:tr>
              <a:tr h="152133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500" b="1" u="sng" dirty="0"/>
                        <a:t>LEVITES AS PRIESTS</a:t>
                      </a:r>
                      <a:r>
                        <a:rPr lang="en-US" sz="2500" b="0" u="none" dirty="0"/>
                        <a:t> </a:t>
                      </a:r>
                      <a:br>
                        <a:rPr lang="en-US" sz="2500" b="0" u="none" dirty="0"/>
                      </a:br>
                      <a:r>
                        <a:rPr lang="en-US" sz="2200" b="1" dirty="0"/>
                        <a:t>Deut. 10:8</a:t>
                      </a:r>
                      <a:endParaRPr lang="en-US" sz="2500" b="1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500" b="1" dirty="0"/>
                    </a:p>
                  </a:txBody>
                  <a:tcPr marL="82982" marR="82982" marT="165964" marB="248945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500" b="1" dirty="0">
                          <a:solidFill>
                            <a:srgbClr val="964D2C"/>
                          </a:solidFill>
                        </a:rPr>
                        <a:t>NO</a:t>
                      </a:r>
                      <a:r>
                        <a:rPr lang="en-US" sz="2500" dirty="0"/>
                        <a:t> </a:t>
                      </a:r>
                      <a:r>
                        <a:rPr lang="en-US" sz="2500" b="1" dirty="0"/>
                        <a:t>OTHER TRIBE</a:t>
                      </a:r>
                      <a:br>
                        <a:rPr lang="en-US" sz="2500" b="1" dirty="0"/>
                      </a:br>
                      <a:r>
                        <a:rPr lang="en-US" sz="2200" b="1" dirty="0"/>
                        <a:t>Heb. 7:12-14</a:t>
                      </a:r>
                      <a:endParaRPr lang="en-US" sz="2500" b="1" dirty="0"/>
                    </a:p>
                    <a:p>
                      <a:endParaRPr lang="en-US" sz="2500" b="1" dirty="0"/>
                    </a:p>
                  </a:txBody>
                  <a:tcPr marL="82982" marR="82982" marT="165964" marB="248945"/>
                </a:tc>
                <a:extLst>
                  <a:ext uri="{0D108BD9-81ED-4DB2-BD59-A6C34878D82A}">
                    <a16:rowId xmlns:a16="http://schemas.microsoft.com/office/drawing/2014/main" val="1650189497"/>
                  </a:ext>
                </a:extLst>
              </a:tr>
              <a:tr h="1135761">
                <a:tc>
                  <a:txBody>
                    <a:bodyPr/>
                    <a:lstStyle/>
                    <a:p>
                      <a:r>
                        <a:rPr lang="en-US" sz="2500" b="1" u="sng" dirty="0"/>
                        <a:t>CHURCH RELIEVE REAL WIDOWS</a:t>
                      </a:r>
                      <a:br>
                        <a:rPr lang="en-US" sz="2500" b="1" dirty="0"/>
                      </a:br>
                      <a:r>
                        <a:rPr lang="en-US" sz="2500" b="1" dirty="0"/>
                        <a:t>1 Tim. 5:16</a:t>
                      </a:r>
                    </a:p>
                  </a:txBody>
                  <a:tcPr marL="82982" marR="82982" marT="165964" marB="248945"/>
                </a:tc>
                <a:tc>
                  <a:txBody>
                    <a:bodyPr/>
                    <a:lstStyle/>
                    <a:p>
                      <a:r>
                        <a:rPr lang="en-US" sz="2500" b="1" dirty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NO</a:t>
                      </a:r>
                      <a:r>
                        <a:rPr lang="en-US" sz="2500" b="1" dirty="0"/>
                        <a:t> OTHER WIDOW</a:t>
                      </a:r>
                    </a:p>
                  </a:txBody>
                  <a:tcPr marL="82982" marR="82982" marT="165964" marB="248945"/>
                </a:tc>
                <a:extLst>
                  <a:ext uri="{0D108BD9-81ED-4DB2-BD59-A6C34878D82A}">
                    <a16:rowId xmlns:a16="http://schemas.microsoft.com/office/drawing/2014/main" val="8956834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8171973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2CDBA913-44CE-468B-9052-A026F471F223}"/>
              </a:ext>
            </a:extLst>
          </p:cNvPr>
          <p:cNvSpPr txBox="1"/>
          <p:nvPr/>
        </p:nvSpPr>
        <p:spPr>
          <a:xfrm>
            <a:off x="2608919" y="1829786"/>
            <a:ext cx="8049405" cy="3042385"/>
          </a:xfrm>
          <a:prstGeom prst="rect">
            <a:avLst/>
          </a:prstGeom>
        </p:spPr>
        <p:txBody>
          <a:bodyPr vert="horz" lIns="91440" tIns="45720" rIns="91440" bIns="45720" numCol="1" rtlCol="0" anchor="ctr">
            <a:prstTxWarp prst="textPlain">
              <a:avLst/>
            </a:prstTxWarp>
            <a:normAutofit/>
          </a:bodyPr>
          <a:lstStyle/>
          <a:p>
            <a:pPr marL="0" marR="0" lvl="0" indent="0" algn="ctr" defTabSz="914378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 w="13462">
                  <a:solidFill>
                    <a:prstClr val="white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dist="38100" dir="2700000" algn="bl" rotWithShape="0">
                    <a:srgbClr val="7F5F52"/>
                  </a:outerShdw>
                </a:effectLst>
                <a:uLnTx/>
                <a:uFillTx/>
                <a:latin typeface="Franklin Gothic Heavy" panose="020B0903020102020204" pitchFamily="34" charset="0"/>
                <a:ea typeface="+mn-ea"/>
                <a:cs typeface="Adelle-Regular"/>
              </a:rPr>
              <a:t>The “Like God”</a:t>
            </a:r>
            <a:br>
              <a:rPr kumimoji="0" lang="en-US" sz="4000" b="1" i="0" u="none" strike="noStrike" kern="1200" cap="none" spc="0" normalizeH="0" baseline="0" noProof="0" dirty="0">
                <a:ln w="13462">
                  <a:solidFill>
                    <a:prstClr val="white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dist="38100" dir="2700000" algn="bl" rotWithShape="0">
                    <a:srgbClr val="7F5F52"/>
                  </a:outerShdw>
                </a:effectLst>
                <a:uLnTx/>
                <a:uFillTx/>
                <a:latin typeface="Franklin Gothic Heavy" panose="020B0903020102020204" pitchFamily="34" charset="0"/>
                <a:ea typeface="+mn-ea"/>
                <a:cs typeface="Adelle-Regular"/>
              </a:rPr>
            </a:br>
            <a:r>
              <a:rPr kumimoji="0" lang="en-US" sz="4000" b="1" i="0" u="none" strike="noStrike" kern="1200" cap="none" spc="0" normalizeH="0" baseline="0" noProof="0" dirty="0">
                <a:ln w="13462">
                  <a:solidFill>
                    <a:prstClr val="white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dist="38100" dir="2700000" algn="bl" rotWithShape="0">
                    <a:srgbClr val="7F5F52"/>
                  </a:outerShdw>
                </a:effectLst>
                <a:uLnTx/>
                <a:uFillTx/>
                <a:latin typeface="Franklin Gothic Heavy" panose="020B0903020102020204" pitchFamily="34" charset="0"/>
                <a:ea typeface="+mn-ea"/>
                <a:cs typeface="Adelle-Regular"/>
              </a:rPr>
              <a:t>Argument</a:t>
            </a:r>
          </a:p>
        </p:txBody>
      </p:sp>
      <p:pic>
        <p:nvPicPr>
          <p:cNvPr id="4" name="Graphic 3" descr="Warning with solid fill">
            <a:extLst>
              <a:ext uri="{FF2B5EF4-FFF2-40B4-BE49-F238E27FC236}">
                <a16:creationId xmlns:a16="http://schemas.microsoft.com/office/drawing/2014/main" id="{9D229E79-9264-4AF8-8140-A0C9942847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52625" y="417659"/>
            <a:ext cx="1106424" cy="1243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64656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1">
            <a:extLst>
              <a:ext uri="{FF2B5EF4-FFF2-40B4-BE49-F238E27FC236}">
                <a16:creationId xmlns:a16="http://schemas.microsoft.com/office/drawing/2014/main" id="{02EC26EF-D911-4F74-889F-EEB99A11063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00246" y="561832"/>
            <a:ext cx="10861044" cy="4486813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fontScale="92500" lnSpcReduction="20000"/>
          </a:bodyPr>
          <a:lstStyle/>
          <a:p>
            <a:r>
              <a:rPr lang="en-US" dirty="0">
                <a:solidFill>
                  <a:schemeClr val="tx1">
                    <a:lumMod val="85000"/>
                  </a:schemeClr>
                </a:solidFill>
                <a:latin typeface="Arial Black" panose="020B0A04020102020204" pitchFamily="34" charset="0"/>
              </a:rPr>
              <a:t>MATTHEW 5:43-48, argument goes…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/>
              <a:t>Is God benevolent?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/>
              <a:t>Is God benevolent to the </a:t>
            </a:r>
            <a:r>
              <a:rPr lang="en-US" u="sng" dirty="0"/>
              <a:t>just</a:t>
            </a:r>
            <a:r>
              <a:rPr lang="en-US" dirty="0"/>
              <a:t>?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/>
              <a:t>Is God benevolent to the </a:t>
            </a:r>
            <a:r>
              <a:rPr lang="en-US" u="sng" dirty="0"/>
              <a:t>unjust</a:t>
            </a:r>
            <a:r>
              <a:rPr lang="en-US" dirty="0"/>
              <a:t>?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/>
              <a:t>Are Christians to be benevolent to the </a:t>
            </a:r>
            <a:r>
              <a:rPr lang="en-US" u="sng" dirty="0"/>
              <a:t>just</a:t>
            </a:r>
            <a:r>
              <a:rPr lang="en-US" dirty="0"/>
              <a:t> and </a:t>
            </a:r>
            <a:r>
              <a:rPr lang="en-US" u="sng" dirty="0"/>
              <a:t>unjust</a:t>
            </a:r>
            <a:r>
              <a:rPr lang="en-US" dirty="0"/>
              <a:t>?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/>
              <a:t>Is the church benevolent to the </a:t>
            </a:r>
            <a:r>
              <a:rPr lang="en-US" u="sng" dirty="0"/>
              <a:t>just</a:t>
            </a:r>
            <a:r>
              <a:rPr lang="en-US" dirty="0"/>
              <a:t>?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/>
              <a:t>Is the church benevolent to the </a:t>
            </a:r>
            <a:r>
              <a:rPr lang="en-US" u="sng" dirty="0"/>
              <a:t>unjust</a:t>
            </a:r>
            <a:r>
              <a:rPr lang="en-US" dirty="0"/>
              <a:t>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CDBA913-44CE-468B-9052-A026F471F223}"/>
              </a:ext>
            </a:extLst>
          </p:cNvPr>
          <p:cNvSpPr txBox="1"/>
          <p:nvPr/>
        </p:nvSpPr>
        <p:spPr>
          <a:xfrm>
            <a:off x="700611" y="5361520"/>
            <a:ext cx="10860628" cy="990253"/>
          </a:xfrm>
          <a:prstGeom prst="rect">
            <a:avLst/>
          </a:prstGeom>
        </p:spPr>
        <p:txBody>
          <a:bodyPr vert="horz" lIns="91440" tIns="45720" rIns="91440" bIns="45720" numCol="1" rtlCol="0" anchor="ctr">
            <a:prstTxWarp prst="textPlain">
              <a:avLst/>
            </a:prstTxWarp>
            <a:normAutofit/>
          </a:bodyPr>
          <a:lstStyle/>
          <a:p>
            <a:pPr marL="0" marR="0" lvl="0" indent="0" algn="ctr" defTabSz="914378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solidFill>
                    <a:srgbClr val="7030A0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masis MT Pro Black" panose="02040A04050005020304" pitchFamily="18" charset="0"/>
                <a:cs typeface="Apple Chancery"/>
              </a:rPr>
              <a:t>Is The Church To Be </a:t>
            </a:r>
            <a:r>
              <a:rPr kumimoji="0" lang="en-US" sz="1400" b="1" i="0" u="sng" strike="noStrike" kern="1200" cap="none" spc="0" normalizeH="0" baseline="0" noProof="0" dirty="0">
                <a:ln>
                  <a:solidFill>
                    <a:srgbClr val="7030A0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masis MT Pro Black" panose="02040A04050005020304" pitchFamily="18" charset="0"/>
                <a:cs typeface="Apple Chancery"/>
              </a:rPr>
              <a:t>Like</a:t>
            </a:r>
            <a:r>
              <a:rPr kumimoji="0" lang="en-US" sz="1400" b="1" i="0" u="none" strike="noStrike" kern="1200" cap="none" spc="0" normalizeH="0" baseline="0" noProof="0" dirty="0">
                <a:ln>
                  <a:solidFill>
                    <a:srgbClr val="7030A0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masis MT Pro Black" panose="02040A04050005020304" pitchFamily="18" charset="0"/>
                <a:cs typeface="Apple Chancery"/>
              </a:rPr>
              <a:t> </a:t>
            </a:r>
            <a:r>
              <a:rPr kumimoji="0" lang="en-US" sz="1400" b="1" i="0" u="sng" strike="noStrike" kern="1200" cap="none" spc="0" normalizeH="0" baseline="0" noProof="0" dirty="0">
                <a:ln>
                  <a:solidFill>
                    <a:srgbClr val="7030A0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masis MT Pro Black" panose="02040A04050005020304" pitchFamily="18" charset="0"/>
                <a:cs typeface="Apple Chancery"/>
              </a:rPr>
              <a:t>God</a:t>
            </a:r>
            <a:r>
              <a:rPr kumimoji="0" lang="en-US" sz="1400" b="1" i="0" u="none" strike="noStrike" kern="1200" cap="none" spc="0" normalizeH="0" baseline="0" noProof="0" dirty="0">
                <a:ln>
                  <a:solidFill>
                    <a:srgbClr val="7030A0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masis MT Pro Black" panose="02040A04050005020304" pitchFamily="18" charset="0"/>
                <a:cs typeface="Apple Chancery"/>
              </a:rPr>
              <a:t>? </a:t>
            </a:r>
          </a:p>
        </p:txBody>
      </p:sp>
    </p:spTree>
    <p:extLst>
      <p:ext uri="{BB962C8B-B14F-4D97-AF65-F5344CB8AC3E}">
        <p14:creationId xmlns:p14="http://schemas.microsoft.com/office/powerpoint/2010/main" val="29107405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1">
            <a:extLst>
              <a:ext uri="{FF2B5EF4-FFF2-40B4-BE49-F238E27FC236}">
                <a16:creationId xmlns:a16="http://schemas.microsoft.com/office/drawing/2014/main" id="{02EC26EF-D911-4F74-889F-EEB99A11063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00246" y="561832"/>
            <a:ext cx="10861044" cy="6153444"/>
          </a:xfrm>
        </p:spPr>
        <p:txBody>
          <a:bodyPr>
            <a:normAutofit/>
          </a:bodyPr>
          <a:lstStyle/>
          <a:p>
            <a:r>
              <a:rPr lang="en-US" sz="4800" u="sng" dirty="0">
                <a:solidFill>
                  <a:schemeClr val="bg1"/>
                </a:solidFill>
                <a:latin typeface="Arial Black" panose="020B0A04020102020204" pitchFamily="34" charset="0"/>
              </a:rPr>
              <a:t>MATTHEW 5:43-48</a:t>
            </a:r>
          </a:p>
          <a:p>
            <a:pPr marL="744538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bg1"/>
                </a:solidFill>
              </a:rPr>
              <a:t>Is speaking to </a:t>
            </a:r>
            <a:r>
              <a:rPr lang="en-US" i="1" dirty="0">
                <a:solidFill>
                  <a:schemeClr val="bg1"/>
                </a:solidFill>
              </a:rPr>
              <a:t>individual disciples</a:t>
            </a:r>
            <a:r>
              <a:rPr lang="en-US" dirty="0">
                <a:solidFill>
                  <a:schemeClr val="bg1"/>
                </a:solidFill>
              </a:rPr>
              <a:t>, </a:t>
            </a:r>
            <a:r>
              <a:rPr lang="en-US" u="sng" dirty="0">
                <a:solidFill>
                  <a:schemeClr val="bg1"/>
                </a:solidFill>
              </a:rPr>
              <a:t>not churches</a:t>
            </a:r>
            <a:r>
              <a:rPr lang="en-US" dirty="0">
                <a:solidFill>
                  <a:schemeClr val="bg1"/>
                </a:solidFill>
              </a:rPr>
              <a:t> (as is Gal. 6:10; Jas. 1:26, 27)</a:t>
            </a:r>
          </a:p>
          <a:p>
            <a:pPr marL="744538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bg1"/>
                </a:solidFill>
              </a:rPr>
              <a:t>An evidence of sonship (cf. Lk. 6:34, 35)</a:t>
            </a:r>
            <a:endParaRPr lang="en-US" dirty="0"/>
          </a:p>
          <a:p>
            <a:r>
              <a:rPr lang="en-US" sz="4400" b="1" dirty="0">
                <a:solidFill>
                  <a:schemeClr val="bg1"/>
                </a:solidFill>
              </a:rPr>
              <a:t>Why not also argue for general celibacy?</a:t>
            </a:r>
          </a:p>
          <a:p>
            <a:pPr marL="1028689" lvl="1" indent="-571500">
              <a:buFont typeface="Wingdings" panose="05000000000000000000" pitchFamily="2" charset="2"/>
              <a:buChar char="§"/>
            </a:pPr>
            <a:r>
              <a:rPr lang="en-US" dirty="0">
                <a:latin typeface="Posterama" panose="020B0504020200020000" pitchFamily="34" charset="0"/>
                <a:cs typeface="Posterama" panose="020B0504020200020000" pitchFamily="34" charset="0"/>
              </a:rPr>
              <a:t>Was Jesus married on earth?</a:t>
            </a:r>
          </a:p>
          <a:p>
            <a:pPr marL="1028689" lvl="1" indent="-571500">
              <a:buFont typeface="Wingdings" panose="05000000000000000000" pitchFamily="2" charset="2"/>
              <a:buChar char="§"/>
            </a:pPr>
            <a:r>
              <a:rPr lang="en-US" dirty="0">
                <a:latin typeface="Posterama" panose="020B0504020200020000" pitchFamily="34" charset="0"/>
                <a:cs typeface="Posterama" panose="020B0504020200020000" pitchFamily="34" charset="0"/>
              </a:rPr>
              <a:t>Are we to be like Jesus (1 Cor. 11:1)?</a:t>
            </a:r>
          </a:p>
        </p:txBody>
      </p:sp>
    </p:spTree>
    <p:extLst>
      <p:ext uri="{BB962C8B-B14F-4D97-AF65-F5344CB8AC3E}">
        <p14:creationId xmlns:p14="http://schemas.microsoft.com/office/powerpoint/2010/main" val="27828972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2CDBA913-44CE-468B-9052-A026F471F223}"/>
              </a:ext>
            </a:extLst>
          </p:cNvPr>
          <p:cNvSpPr txBox="1"/>
          <p:nvPr/>
        </p:nvSpPr>
        <p:spPr>
          <a:xfrm>
            <a:off x="2608919" y="1829786"/>
            <a:ext cx="8054243" cy="3956576"/>
          </a:xfrm>
          <a:prstGeom prst="rect">
            <a:avLst/>
          </a:prstGeom>
        </p:spPr>
        <p:txBody>
          <a:bodyPr vert="horz" lIns="91440" tIns="45720" rIns="91440" bIns="45720" numCol="1" rtlCol="0" anchor="ctr">
            <a:prstTxWarp prst="textPlain">
              <a:avLst/>
            </a:prstTxWarp>
            <a:normAutofit/>
          </a:bodyPr>
          <a:lstStyle/>
          <a:p>
            <a:pPr marL="0" marR="0" lvl="0" indent="0" algn="ctr" defTabSz="914378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solidFill>
                    <a:prstClr val="black"/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glow rad="101600">
                    <a:prstClr val="white">
                      <a:alpha val="60000"/>
                    </a:prstClr>
                  </a:glow>
                </a:effectLst>
                <a:uLnTx/>
                <a:uFillTx/>
                <a:latin typeface="Franklin Gothic Heavy" panose="020B0903020102020204" pitchFamily="34" charset="0"/>
                <a:ea typeface="+mn-ea"/>
                <a:cs typeface="Adelle-Regular"/>
              </a:rPr>
              <a:t> </a:t>
            </a:r>
            <a:r>
              <a:rPr kumimoji="0" lang="en-US" sz="40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Franklin Gothic Heavy" panose="020B0903020102020204" pitchFamily="34" charset="0"/>
                <a:ea typeface="+mn-ea"/>
                <a:cs typeface="Adelle-Regular"/>
              </a:rPr>
              <a:t>“ALL </a:t>
            </a:r>
            <a:r>
              <a:rPr kumimoji="0" lang="en-US" sz="4000" b="1" i="1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Franklin Gothic Heavy" panose="020B0903020102020204" pitchFamily="34" charset="0"/>
                <a:ea typeface="+mn-ea"/>
                <a:cs typeface="Adelle-Regular"/>
              </a:rPr>
              <a:t>MEN</a:t>
            </a:r>
            <a:r>
              <a:rPr kumimoji="0" lang="en-US" sz="40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Franklin Gothic Heavy" panose="020B0903020102020204" pitchFamily="34" charset="0"/>
                <a:ea typeface="+mn-ea"/>
                <a:cs typeface="Adelle-Regular"/>
              </a:rPr>
              <a:t>”</a:t>
            </a:r>
          </a:p>
          <a:p>
            <a:pPr marL="0" marR="0" lvl="0" indent="0" algn="ctr" defTabSz="914378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Franklin Gothic Heavy" panose="020B0903020102020204" pitchFamily="34" charset="0"/>
                <a:ea typeface="+mn-ea"/>
                <a:cs typeface="Adelle-Regular"/>
              </a:rPr>
              <a:t>Argument</a:t>
            </a:r>
          </a:p>
          <a:p>
            <a:pPr marL="0" marR="0" lvl="0" indent="0" algn="ctr" defTabSz="914378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Franklin Gothic Heavy" panose="020B0903020102020204" pitchFamily="34" charset="0"/>
                <a:ea typeface="+mn-ea"/>
                <a:cs typeface="Adelle-Regular"/>
              </a:rPr>
              <a:t>2 Corinthians 9:13</a:t>
            </a:r>
          </a:p>
        </p:txBody>
      </p:sp>
      <p:pic>
        <p:nvPicPr>
          <p:cNvPr id="4" name="Graphic 3" descr="Warning with solid fill">
            <a:extLst>
              <a:ext uri="{FF2B5EF4-FFF2-40B4-BE49-F238E27FC236}">
                <a16:creationId xmlns:a16="http://schemas.microsoft.com/office/drawing/2014/main" id="{5B977A73-D728-48CE-A3A6-EAE89CFB19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52625" y="417659"/>
            <a:ext cx="1106424" cy="1243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146269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6221E56-C027-4E16-B18B-26E73355240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en-US" sz="6000" dirty="0">
                <a:latin typeface="Amasis MT Pro Black" panose="02040A04050005020304" pitchFamily="18" charset="0"/>
              </a:rPr>
              <a:t>“All” Defined By CONTEXT</a:t>
            </a:r>
          </a:p>
          <a:p>
            <a:endParaRPr lang="en-US" sz="5400" dirty="0"/>
          </a:p>
          <a:p>
            <a:r>
              <a:rPr lang="en-US" b="1" i="0" u="sng" strike="noStrike" baseline="0" dirty="0">
                <a:solidFill>
                  <a:srgbClr val="000000"/>
                </a:solidFill>
                <a:latin typeface="Segoe UI" panose="020B0502040204020203" pitchFamily="34" charset="0"/>
              </a:rPr>
              <a:t>COMPARE</a:t>
            </a:r>
            <a:r>
              <a:rPr lang="en-US" b="0" i="0" u="none" strike="noStrike" baseline="0" dirty="0">
                <a:solidFill>
                  <a:srgbClr val="000000"/>
                </a:solidFill>
                <a:latin typeface="Segoe UI" panose="020B0502040204020203" pitchFamily="34" charset="0"/>
              </a:rPr>
              <a:t>: 1 Timothy 5:20, “Those who are sinning rebuke in the presence of </a:t>
            </a:r>
            <a:r>
              <a:rPr lang="en-US" b="1" i="0" u="sng" strike="noStrike" baseline="0" dirty="0">
                <a:solidFill>
                  <a:srgbClr val="000000"/>
                </a:solidFill>
                <a:latin typeface="Segoe UI" panose="020B0502040204020203" pitchFamily="34" charset="0"/>
              </a:rPr>
              <a:t>all</a:t>
            </a:r>
            <a:r>
              <a:rPr lang="en-US" b="0" i="0" u="none" strike="noStrike" baseline="0" dirty="0">
                <a:solidFill>
                  <a:srgbClr val="000000"/>
                </a:solidFill>
                <a:latin typeface="Segoe UI" panose="020B0502040204020203" pitchFamily="34" charset="0"/>
              </a:rPr>
              <a:t>, that the rest also may fear.”</a:t>
            </a:r>
            <a:endParaRPr lang="en-US" sz="7200" dirty="0"/>
          </a:p>
        </p:txBody>
      </p:sp>
    </p:spTree>
    <p:extLst>
      <p:ext uri="{BB962C8B-B14F-4D97-AF65-F5344CB8AC3E}">
        <p14:creationId xmlns:p14="http://schemas.microsoft.com/office/powerpoint/2010/main" val="4039028347"/>
      </p:ext>
    </p:extLst>
  </p:cSld>
  <p:clrMapOvr>
    <a:masterClrMapping/>
  </p:clrMapOvr>
  <p:transition spd="slow">
    <p:randomBar dir="vert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D268C9C-A5EA-47C2-9A2F-267F5A00627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02317" y="561829"/>
            <a:ext cx="10880084" cy="6202865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fontScale="92500" lnSpcReduction="10000"/>
          </a:bodyPr>
          <a:lstStyle/>
          <a:p>
            <a:r>
              <a:rPr lang="en-US" dirty="0">
                <a:latin typeface="Amasis MT Pro Black" panose="02040A04050005020304" pitchFamily="18" charset="0"/>
              </a:rPr>
              <a:t>2 Corinthians 9:13 in CONTEXT</a:t>
            </a:r>
            <a:endParaRPr lang="en-US" dirty="0">
              <a:solidFill>
                <a:schemeClr val="tx1"/>
              </a:solidFill>
              <a:latin typeface="Amasis MT Pro Black" panose="02040A04050005020304" pitchFamily="18" charset="0"/>
            </a:endParaRP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“…the gift and the fellowship of the ministering to the saints” (8:4)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“…that there may be equality” (8:14)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“…the ministering to the saints…” (9:1)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“…supplies the needs of the saints…” (9:12)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“…they glorify God for the obedience of your confession to the gospel…” (9:13)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“and by their prayer for you, who long for you…” (9:14)</a:t>
            </a:r>
          </a:p>
        </p:txBody>
      </p:sp>
    </p:spTree>
    <p:extLst>
      <p:ext uri="{BB962C8B-B14F-4D97-AF65-F5344CB8AC3E}">
        <p14:creationId xmlns:p14="http://schemas.microsoft.com/office/powerpoint/2010/main" val="253450244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2547844"/>
              </p:ext>
            </p:extLst>
          </p:nvPr>
        </p:nvGraphicFramePr>
        <p:xfrm>
          <a:off x="1532373" y="815122"/>
          <a:ext cx="9123902" cy="5725956"/>
        </p:xfrm>
        <a:graphic>
          <a:graphicData uri="http://schemas.openxmlformats.org/drawingml/2006/table">
            <a:tbl>
              <a:tblPr firstRow="1" bandRow="1">
                <a:tableStyleId>{793D81CF-94F2-401A-BA57-92F5A7B2D0C5}</a:tableStyleId>
              </a:tblPr>
              <a:tblGrid>
                <a:gridCol w="1925581">
                  <a:extLst>
                    <a:ext uri="{9D8B030D-6E8A-4147-A177-3AD203B41FA5}">
                      <a16:colId xmlns:a16="http://schemas.microsoft.com/office/drawing/2014/main" val="757293760"/>
                    </a:ext>
                  </a:extLst>
                </a:gridCol>
                <a:gridCol w="1727017">
                  <a:extLst>
                    <a:ext uri="{9D8B030D-6E8A-4147-A177-3AD203B41FA5}">
                      <a16:colId xmlns:a16="http://schemas.microsoft.com/office/drawing/2014/main" val="3582014558"/>
                    </a:ext>
                  </a:extLst>
                </a:gridCol>
                <a:gridCol w="1823768">
                  <a:extLst>
                    <a:ext uri="{9D8B030D-6E8A-4147-A177-3AD203B41FA5}">
                      <a16:colId xmlns:a16="http://schemas.microsoft.com/office/drawing/2014/main" val="2454960698"/>
                    </a:ext>
                  </a:extLst>
                </a:gridCol>
                <a:gridCol w="1823768">
                  <a:extLst>
                    <a:ext uri="{9D8B030D-6E8A-4147-A177-3AD203B41FA5}">
                      <a16:colId xmlns:a16="http://schemas.microsoft.com/office/drawing/2014/main" val="2659003046"/>
                    </a:ext>
                  </a:extLst>
                </a:gridCol>
                <a:gridCol w="1823768">
                  <a:extLst>
                    <a:ext uri="{9D8B030D-6E8A-4147-A177-3AD203B41FA5}">
                      <a16:colId xmlns:a16="http://schemas.microsoft.com/office/drawing/2014/main" val="2846869234"/>
                    </a:ext>
                  </a:extLst>
                </a:gridCol>
              </a:tblGrid>
              <a:tr h="651012">
                <a:tc rowSpan="2"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Scripture</a:t>
                      </a:r>
                      <a:endParaRPr lang="en-US" sz="2000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Who Is Helped?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Who Helped Them?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8861768"/>
                  </a:ext>
                </a:extLst>
              </a:tr>
              <a:tr h="90062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Christians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Non-Christians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Local Church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Benevolent Institution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97716882"/>
                  </a:ext>
                </a:extLst>
              </a:tr>
              <a:tr h="521790">
                <a:tc>
                  <a:txBody>
                    <a:bodyPr/>
                    <a:lstStyle/>
                    <a:p>
                      <a:r>
                        <a:rPr lang="en-US" sz="2000" b="1" dirty="0"/>
                        <a:t>Acts 2:44-45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2537808"/>
                  </a:ext>
                </a:extLst>
              </a:tr>
              <a:tr h="521790">
                <a:tc>
                  <a:txBody>
                    <a:bodyPr/>
                    <a:lstStyle/>
                    <a:p>
                      <a:r>
                        <a:rPr lang="en-US" sz="2000" b="1" dirty="0"/>
                        <a:t>Acts 4:32-35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5207112"/>
                  </a:ext>
                </a:extLst>
              </a:tr>
              <a:tr h="521790">
                <a:tc>
                  <a:txBody>
                    <a:bodyPr/>
                    <a:lstStyle/>
                    <a:p>
                      <a:r>
                        <a:rPr lang="en-US" sz="2000" b="1" dirty="0"/>
                        <a:t>Acts 6:1-6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9901205"/>
                  </a:ext>
                </a:extLst>
              </a:tr>
              <a:tr h="521790">
                <a:tc>
                  <a:txBody>
                    <a:bodyPr/>
                    <a:lstStyle/>
                    <a:p>
                      <a:r>
                        <a:rPr lang="en-US" sz="2000" b="1" dirty="0"/>
                        <a:t>Acts 11:27-30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8217219"/>
                  </a:ext>
                </a:extLst>
              </a:tr>
              <a:tr h="521790">
                <a:tc>
                  <a:txBody>
                    <a:bodyPr/>
                    <a:lstStyle/>
                    <a:p>
                      <a:r>
                        <a:rPr lang="en-US" sz="2000" b="1" dirty="0"/>
                        <a:t>Rom. 15:22-29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3345218"/>
                  </a:ext>
                </a:extLst>
              </a:tr>
              <a:tr h="521790">
                <a:tc>
                  <a:txBody>
                    <a:bodyPr/>
                    <a:lstStyle/>
                    <a:p>
                      <a:r>
                        <a:rPr lang="en-US" sz="2000" b="1" dirty="0"/>
                        <a:t>1 Cor. 16:1-4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6018422"/>
                  </a:ext>
                </a:extLst>
              </a:tr>
              <a:tr h="521790">
                <a:tc>
                  <a:txBody>
                    <a:bodyPr/>
                    <a:lstStyle/>
                    <a:p>
                      <a:r>
                        <a:rPr lang="en-US" sz="2000" b="1" dirty="0"/>
                        <a:t>2 Cor. 8, 9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6036526"/>
                  </a:ext>
                </a:extLst>
              </a:tr>
              <a:tr h="521790">
                <a:tc>
                  <a:txBody>
                    <a:bodyPr/>
                    <a:lstStyle/>
                    <a:p>
                      <a:r>
                        <a:rPr lang="en-US" sz="2000" b="1" dirty="0"/>
                        <a:t>1 Tim. 3:5-16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3857059"/>
                  </a:ext>
                </a:extLst>
              </a:tr>
            </a:tbl>
          </a:graphicData>
        </a:graphic>
      </p:graphicFrame>
      <p:pic>
        <p:nvPicPr>
          <p:cNvPr id="12" name="Graphic 11" descr="Checkmark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971364" y="3921140"/>
            <a:ext cx="578224" cy="578224"/>
          </a:xfrm>
          <a:prstGeom prst="rect">
            <a:avLst/>
          </a:prstGeom>
        </p:spPr>
      </p:pic>
      <p:pic>
        <p:nvPicPr>
          <p:cNvPr id="13" name="Graphic 12" descr="Checkmark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971364" y="4927431"/>
            <a:ext cx="578224" cy="578224"/>
          </a:xfrm>
          <a:prstGeom prst="rect">
            <a:avLst/>
          </a:prstGeom>
        </p:spPr>
      </p:pic>
      <p:pic>
        <p:nvPicPr>
          <p:cNvPr id="14" name="Graphic 13" descr="Checkmark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944470" y="4432129"/>
            <a:ext cx="578224" cy="578224"/>
          </a:xfrm>
          <a:prstGeom prst="rect">
            <a:avLst/>
          </a:prstGeom>
        </p:spPr>
      </p:pic>
      <p:pic>
        <p:nvPicPr>
          <p:cNvPr id="15" name="Graphic 14" descr="Checkmark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971364" y="5474277"/>
            <a:ext cx="578224" cy="578224"/>
          </a:xfrm>
          <a:prstGeom prst="rect">
            <a:avLst/>
          </a:prstGeom>
        </p:spPr>
      </p:pic>
      <p:pic>
        <p:nvPicPr>
          <p:cNvPr id="16" name="Graphic 15" descr="Checkmark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971364" y="2892435"/>
            <a:ext cx="578224" cy="578224"/>
          </a:xfrm>
          <a:prstGeom prst="rect">
            <a:avLst/>
          </a:prstGeom>
        </p:spPr>
      </p:pic>
      <p:pic>
        <p:nvPicPr>
          <p:cNvPr id="17" name="Graphic 16" descr="Checkmark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955676" y="3387737"/>
            <a:ext cx="578224" cy="578224"/>
          </a:xfrm>
          <a:prstGeom prst="rect">
            <a:avLst/>
          </a:prstGeom>
        </p:spPr>
      </p:pic>
      <p:pic>
        <p:nvPicPr>
          <p:cNvPr id="18" name="Graphic 17" descr="Checkmark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503459" y="2329898"/>
            <a:ext cx="578224" cy="578224"/>
          </a:xfrm>
          <a:prstGeom prst="rect">
            <a:avLst/>
          </a:prstGeom>
        </p:spPr>
      </p:pic>
      <p:pic>
        <p:nvPicPr>
          <p:cNvPr id="19" name="Graphic 18" descr="Checkmark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971364" y="2370239"/>
            <a:ext cx="578224" cy="578224"/>
          </a:xfrm>
          <a:prstGeom prst="rect">
            <a:avLst/>
          </a:prstGeom>
        </p:spPr>
      </p:pic>
      <p:pic>
        <p:nvPicPr>
          <p:cNvPr id="20" name="Graphic 19" descr="Checkmark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487771" y="3385494"/>
            <a:ext cx="578224" cy="578224"/>
          </a:xfrm>
          <a:prstGeom prst="rect">
            <a:avLst/>
          </a:prstGeom>
        </p:spPr>
      </p:pic>
      <p:pic>
        <p:nvPicPr>
          <p:cNvPr id="21" name="Graphic 20" descr="Checkmark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487771" y="2892435"/>
            <a:ext cx="578224" cy="578224"/>
          </a:xfrm>
          <a:prstGeom prst="rect">
            <a:avLst/>
          </a:prstGeom>
        </p:spPr>
      </p:pic>
      <p:pic>
        <p:nvPicPr>
          <p:cNvPr id="22" name="Graphic 21" descr="Checkmark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503459" y="4422898"/>
            <a:ext cx="578224" cy="578224"/>
          </a:xfrm>
          <a:prstGeom prst="rect">
            <a:avLst/>
          </a:prstGeom>
        </p:spPr>
      </p:pic>
      <p:pic>
        <p:nvPicPr>
          <p:cNvPr id="23" name="Graphic 22" descr="Checkmark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503459" y="3885276"/>
            <a:ext cx="578224" cy="578224"/>
          </a:xfrm>
          <a:prstGeom prst="rect">
            <a:avLst/>
          </a:prstGeom>
        </p:spPr>
      </p:pic>
      <p:pic>
        <p:nvPicPr>
          <p:cNvPr id="24" name="Graphic 23" descr="Checkmark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487771" y="6023367"/>
            <a:ext cx="578224" cy="578224"/>
          </a:xfrm>
          <a:prstGeom prst="rect">
            <a:avLst/>
          </a:prstGeom>
        </p:spPr>
      </p:pic>
      <p:pic>
        <p:nvPicPr>
          <p:cNvPr id="25" name="Graphic 24" descr="Checkmark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487771" y="4940872"/>
            <a:ext cx="578224" cy="578224"/>
          </a:xfrm>
          <a:prstGeom prst="rect">
            <a:avLst/>
          </a:prstGeom>
        </p:spPr>
      </p:pic>
      <p:pic>
        <p:nvPicPr>
          <p:cNvPr id="26" name="Graphic 25" descr="Checkmark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487771" y="5505655"/>
            <a:ext cx="578224" cy="578224"/>
          </a:xfrm>
          <a:prstGeom prst="rect">
            <a:avLst/>
          </a:prstGeom>
        </p:spPr>
      </p:pic>
      <p:pic>
        <p:nvPicPr>
          <p:cNvPr id="27" name="Graphic 26" descr="Checkmark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939988" y="5962854"/>
            <a:ext cx="578224" cy="57822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E3C34E4-D3B6-4E2A-8B1B-711DA34EA5C4}"/>
              </a:ext>
            </a:extLst>
          </p:cNvPr>
          <p:cNvSpPr txBox="1"/>
          <p:nvPr/>
        </p:nvSpPr>
        <p:spPr>
          <a:xfrm>
            <a:off x="2032001" y="102773"/>
            <a:ext cx="812799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200" b="0" i="0" u="none" strike="noStrike" kern="1200" cap="none" spc="60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masis MT Pro Black" panose="02040A04050005020304" pitchFamily="18" charset="0"/>
              </a:rPr>
              <a:t>The Consistent Pattern</a:t>
            </a:r>
          </a:p>
        </p:txBody>
      </p:sp>
    </p:spTree>
    <p:extLst>
      <p:ext uri="{BB962C8B-B14F-4D97-AF65-F5344CB8AC3E}">
        <p14:creationId xmlns:p14="http://schemas.microsoft.com/office/powerpoint/2010/main" val="3951197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0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90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10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20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300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400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5000"/>
                            </p:stCondLst>
                            <p:childTnLst>
                              <p:par>
                                <p:cTn id="6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2CDBA913-44CE-468B-9052-A026F471F223}"/>
              </a:ext>
            </a:extLst>
          </p:cNvPr>
          <p:cNvSpPr txBox="1"/>
          <p:nvPr/>
        </p:nvSpPr>
        <p:spPr>
          <a:xfrm>
            <a:off x="6665309" y="5510157"/>
            <a:ext cx="3744510" cy="1039307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 w="0"/>
                <a:solidFill>
                  <a:srgbClr val="A5300F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Amasis MT Pro Black" panose="02040A04050005020304" pitchFamily="18" charset="0"/>
              </a:rPr>
              <a:t>“LIMITED”</a:t>
            </a:r>
            <a:br>
              <a:rPr kumimoji="0" lang="en-US" sz="2400" b="0" i="0" u="none" strike="noStrike" kern="1200" cap="none" spc="0" normalizeH="0" baseline="0" noProof="0" dirty="0">
                <a:ln w="0"/>
                <a:solidFill>
                  <a:srgbClr val="A5300F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Amasis MT Pro Black" panose="02040A04050005020304" pitchFamily="18" charset="0"/>
              </a:rPr>
            </a:br>
            <a:r>
              <a:rPr kumimoji="0" lang="en-US" sz="2400" b="0" i="0" u="none" strike="noStrike" kern="1200" cap="none" spc="0" normalizeH="0" baseline="0" noProof="0" dirty="0">
                <a:ln w="0"/>
                <a:solidFill>
                  <a:srgbClr val="A5300F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Amasis MT Pro Black" panose="02040A04050005020304" pitchFamily="18" charset="0"/>
              </a:rPr>
              <a:t>BENEVOLENCE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78C9381-9769-45BB-AABD-C49AD1E4EE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3635" y="861181"/>
            <a:ext cx="8312727" cy="438815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054033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randomBar/>
      </p:transition>
    </mc:Choice>
    <mc:Fallback xmlns="">
      <p:transition spd="slow">
        <p:randomBar/>
      </p:transition>
    </mc:Fallback>
  </mc:AlternateContent>
</p:sld>
</file>

<file path=ppt/theme/theme1.xml><?xml version="1.0" encoding="utf-8"?>
<a:theme xmlns:a="http://schemas.openxmlformats.org/drawingml/2006/main" name="Default">
  <a:themeElements>
    <a:clrScheme name="Red">
      <a:dk1>
        <a:sysClr val="windowText" lastClr="000000"/>
      </a:dk1>
      <a:lt1>
        <a:sysClr val="window" lastClr="FFFFFF"/>
      </a:lt1>
      <a:dk2>
        <a:srgbClr val="323232"/>
      </a:dk2>
      <a:lt2>
        <a:srgbClr val="E5C243"/>
      </a:lt2>
      <a:accent1>
        <a:srgbClr val="A5300F"/>
      </a:accent1>
      <a:accent2>
        <a:srgbClr val="D55816"/>
      </a:accent2>
      <a:accent3>
        <a:srgbClr val="E19825"/>
      </a:accent3>
      <a:accent4>
        <a:srgbClr val="B19C7D"/>
      </a:accent4>
      <a:accent5>
        <a:srgbClr val="7F5F52"/>
      </a:accent5>
      <a:accent6>
        <a:srgbClr val="B27D49"/>
      </a:accent6>
      <a:hlink>
        <a:srgbClr val="6B9F25"/>
      </a:hlink>
      <a:folHlink>
        <a:srgbClr val="B26B02"/>
      </a:folHlink>
    </a:clrScheme>
    <a:fontScheme name="Revolution">
      <a:majorFont>
        <a:latin typeface="Trebuchet MS"/>
        <a:ea typeface=""/>
        <a:cs typeface=""/>
        <a:font script="Jpan" typeface="ＭＳ ゴシック"/>
        <a:font script="Hans" typeface="宋体"/>
        <a:font script="Hant" typeface="新細明體"/>
      </a:majorFont>
      <a:minorFont>
        <a:latin typeface="Trebuchet MS"/>
        <a:ea typeface=""/>
        <a:cs typeface=""/>
        <a:font script="Jpan" typeface="ＭＳ ゴシック"/>
        <a:font script="Hans" typeface="宋体"/>
        <a:font script="Hant" typeface="新細明體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Default">
  <a:themeElements>
    <a:clrScheme name="Red">
      <a:dk1>
        <a:sysClr val="windowText" lastClr="000000"/>
      </a:dk1>
      <a:lt1>
        <a:sysClr val="window" lastClr="FFFFFF"/>
      </a:lt1>
      <a:dk2>
        <a:srgbClr val="323232"/>
      </a:dk2>
      <a:lt2>
        <a:srgbClr val="E5C243"/>
      </a:lt2>
      <a:accent1>
        <a:srgbClr val="A5300F"/>
      </a:accent1>
      <a:accent2>
        <a:srgbClr val="D55816"/>
      </a:accent2>
      <a:accent3>
        <a:srgbClr val="E19825"/>
      </a:accent3>
      <a:accent4>
        <a:srgbClr val="B19C7D"/>
      </a:accent4>
      <a:accent5>
        <a:srgbClr val="7F5F52"/>
      </a:accent5>
      <a:accent6>
        <a:srgbClr val="B27D49"/>
      </a:accent6>
      <a:hlink>
        <a:srgbClr val="6B9F25"/>
      </a:hlink>
      <a:folHlink>
        <a:srgbClr val="B26B02"/>
      </a:folHlink>
    </a:clrScheme>
    <a:fontScheme name="Revolution">
      <a:majorFont>
        <a:latin typeface="Trebuchet MS"/>
        <a:ea typeface=""/>
        <a:cs typeface=""/>
        <a:font script="Jpan" typeface="ＭＳ ゴシック"/>
        <a:font script="Hans" typeface="宋体"/>
        <a:font script="Hant" typeface="新細明體"/>
      </a:majorFont>
      <a:minorFont>
        <a:latin typeface="Trebuchet MS"/>
        <a:ea typeface=""/>
        <a:cs typeface=""/>
        <a:font script="Jpan" typeface="ＭＳ ゴシック"/>
        <a:font script="Hans" typeface="宋体"/>
        <a:font script="Hant" typeface="新細明體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</TotalTime>
  <Words>836</Words>
  <Application>Microsoft Office PowerPoint</Application>
  <PresentationFormat>Widescreen</PresentationFormat>
  <Paragraphs>106</Paragraphs>
  <Slides>18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15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18</vt:i4>
      </vt:variant>
    </vt:vector>
  </HeadingPairs>
  <TitlesOfParts>
    <vt:vector size="36" baseType="lpstr">
      <vt:lpstr>Amasis MT Pro Black</vt:lpstr>
      <vt:lpstr>Arial</vt:lpstr>
      <vt:lpstr>Arial Black</vt:lpstr>
      <vt:lpstr>Bauhaus 93</vt:lpstr>
      <vt:lpstr>Calibri</vt:lpstr>
      <vt:lpstr>Calibri Light</vt:lpstr>
      <vt:lpstr>Candara</vt:lpstr>
      <vt:lpstr>Franklin Gothic Heavy</vt:lpstr>
      <vt:lpstr>Georgia</vt:lpstr>
      <vt:lpstr>MoolBoran</vt:lpstr>
      <vt:lpstr>Posterama</vt:lpstr>
      <vt:lpstr>Segoe UI</vt:lpstr>
      <vt:lpstr>Segoe UI Black</vt:lpstr>
      <vt:lpstr>Trebuchet MS</vt:lpstr>
      <vt:lpstr>Wingdings</vt:lpstr>
      <vt:lpstr>Default</vt:lpstr>
      <vt:lpstr>1_Office Theme</vt:lpstr>
      <vt:lpstr>1_Default</vt:lpstr>
      <vt:lpstr>WELCOME!</vt:lpstr>
      <vt:lpstr>Answering Arguments for General Benevolence from the Church’s Treasury</vt:lpstr>
      <vt:lpstr>PowerPoint Presentation</vt:lpstr>
      <vt:lpstr>The Individual Christian</vt:lpstr>
      <vt:lpstr>The Individual Christian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Arguments for General Benevolence from the Church Treasury</dc:title>
  <dc:creator>Steven Wallace</dc:creator>
  <cp:lastModifiedBy>Steven Wallace</cp:lastModifiedBy>
  <cp:revision>1</cp:revision>
  <dcterms:created xsi:type="dcterms:W3CDTF">2022-03-11T20:48:43Z</dcterms:created>
  <dcterms:modified xsi:type="dcterms:W3CDTF">2022-03-19T21:23:19Z</dcterms:modified>
</cp:coreProperties>
</file>